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57" r:id="rId6"/>
    <p:sldId id="258" r:id="rId7"/>
    <p:sldId id="276" r:id="rId8"/>
    <p:sldId id="259" r:id="rId9"/>
    <p:sldId id="277" r:id="rId10"/>
    <p:sldId id="278" r:id="rId11"/>
    <p:sldId id="282" r:id="rId12"/>
    <p:sldId id="283" r:id="rId13"/>
    <p:sldId id="260" r:id="rId14"/>
    <p:sldId id="275" r:id="rId15"/>
    <p:sldId id="261" r:id="rId16"/>
    <p:sldId id="262" r:id="rId17"/>
    <p:sldId id="263" r:id="rId18"/>
    <p:sldId id="264" r:id="rId19"/>
    <p:sldId id="265" r:id="rId20"/>
    <p:sldId id="268" r:id="rId21"/>
    <p:sldId id="269" r:id="rId22"/>
    <p:sldId id="270" r:id="rId23"/>
    <p:sldId id="266" r:id="rId24"/>
    <p:sldId id="267" r:id="rId25"/>
    <p:sldId id="271" r:id="rId26"/>
    <p:sldId id="272" r:id="rId27"/>
    <p:sldId id="273" r:id="rId28"/>
    <p:sldId id="27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7D4A33-2DB2-4DB9-9AAA-D6BAED73D71A}" v="216" dt="2022-11-01T04:17:47.912"/>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10" d="100"/>
          <a:sy n="110" d="100"/>
        </p:scale>
        <p:origin x="101" y="2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Cline" userId="38cf5713-2d70-4d5f-9a43-3aaf2dc4083a" providerId="ADAL" clId="{107D4A33-2DB2-4DB9-9AAA-D6BAED73D71A}"/>
    <pc:docChg chg="undo custSel addSld delSld modSld sldOrd">
      <pc:chgData name="Matt Cline" userId="38cf5713-2d70-4d5f-9a43-3aaf2dc4083a" providerId="ADAL" clId="{107D4A33-2DB2-4DB9-9AAA-D6BAED73D71A}" dt="2022-11-01T04:24:43.396" v="482" actId="26606"/>
      <pc:docMkLst>
        <pc:docMk/>
      </pc:docMkLst>
      <pc:sldChg chg="modSp mod">
        <pc:chgData name="Matt Cline" userId="38cf5713-2d70-4d5f-9a43-3aaf2dc4083a" providerId="ADAL" clId="{107D4A33-2DB2-4DB9-9AAA-D6BAED73D71A}" dt="2022-11-01T04:23:49.511" v="471" actId="20577"/>
        <pc:sldMkLst>
          <pc:docMk/>
          <pc:sldMk cId="141822822" sldId="256"/>
        </pc:sldMkLst>
        <pc:spChg chg="mod">
          <ac:chgData name="Matt Cline" userId="38cf5713-2d70-4d5f-9a43-3aaf2dc4083a" providerId="ADAL" clId="{107D4A33-2DB2-4DB9-9AAA-D6BAED73D71A}" dt="2022-11-01T04:23:49.511" v="471" actId="20577"/>
          <ac:spMkLst>
            <pc:docMk/>
            <pc:sldMk cId="141822822" sldId="256"/>
            <ac:spMk id="3" creationId="{F7DF8E9A-F520-9A79-787B-9CD17F7986DE}"/>
          </ac:spMkLst>
        </pc:spChg>
      </pc:sldChg>
      <pc:sldChg chg="addSp delSp modSp mod delAnim modAnim">
        <pc:chgData name="Matt Cline" userId="38cf5713-2d70-4d5f-9a43-3aaf2dc4083a" providerId="ADAL" clId="{107D4A33-2DB2-4DB9-9AAA-D6BAED73D71A}" dt="2022-11-01T04:03:31.028" v="322" actId="313"/>
        <pc:sldMkLst>
          <pc:docMk/>
          <pc:sldMk cId="3204410016" sldId="258"/>
        </pc:sldMkLst>
        <pc:spChg chg="mod">
          <ac:chgData name="Matt Cline" userId="38cf5713-2d70-4d5f-9a43-3aaf2dc4083a" providerId="ADAL" clId="{107D4A33-2DB2-4DB9-9AAA-D6BAED73D71A}" dt="2022-11-01T03:37:27.613" v="11" actId="26606"/>
          <ac:spMkLst>
            <pc:docMk/>
            <pc:sldMk cId="3204410016" sldId="258"/>
            <ac:spMk id="2" creationId="{F78377A7-3035-D581-912A-2F061AE8A07C}"/>
          </ac:spMkLst>
        </pc:spChg>
        <pc:spChg chg="del">
          <ac:chgData name="Matt Cline" userId="38cf5713-2d70-4d5f-9a43-3aaf2dc4083a" providerId="ADAL" clId="{107D4A33-2DB2-4DB9-9AAA-D6BAED73D71A}" dt="2022-11-01T03:37:27.613" v="11" actId="26606"/>
          <ac:spMkLst>
            <pc:docMk/>
            <pc:sldMk cId="3204410016" sldId="258"/>
            <ac:spMk id="17" creationId="{C05CBC3C-2E5A-4839-8B9B-2E5A6ADF0F58}"/>
          </ac:spMkLst>
        </pc:spChg>
        <pc:spChg chg="mod">
          <ac:chgData name="Matt Cline" userId="38cf5713-2d70-4d5f-9a43-3aaf2dc4083a" providerId="ADAL" clId="{107D4A33-2DB2-4DB9-9AAA-D6BAED73D71A}" dt="2022-11-01T04:03:31.028" v="322" actId="313"/>
          <ac:spMkLst>
            <pc:docMk/>
            <pc:sldMk cId="3204410016" sldId="258"/>
            <ac:spMk id="18" creationId="{95E75D7A-28E8-9C50-31ED-886C8A366FF7}"/>
          </ac:spMkLst>
        </pc:spChg>
        <pc:spChg chg="del">
          <ac:chgData name="Matt Cline" userId="38cf5713-2d70-4d5f-9a43-3aaf2dc4083a" providerId="ADAL" clId="{107D4A33-2DB2-4DB9-9AAA-D6BAED73D71A}" dt="2022-11-01T03:37:27.613" v="11" actId="26606"/>
          <ac:spMkLst>
            <pc:docMk/>
            <pc:sldMk cId="3204410016" sldId="258"/>
            <ac:spMk id="19" creationId="{827FF362-FC97-4BF5-949B-D4ADFA26E457}"/>
          </ac:spMkLst>
        </pc:spChg>
        <pc:spChg chg="add">
          <ac:chgData name="Matt Cline" userId="38cf5713-2d70-4d5f-9a43-3aaf2dc4083a" providerId="ADAL" clId="{107D4A33-2DB2-4DB9-9AAA-D6BAED73D71A}" dt="2022-11-01T03:37:27.613" v="11" actId="26606"/>
          <ac:spMkLst>
            <pc:docMk/>
            <pc:sldMk cId="3204410016" sldId="258"/>
            <ac:spMk id="24" creationId="{907EF6B7-1338-4443-8C46-6A318D952DFD}"/>
          </ac:spMkLst>
        </pc:spChg>
        <pc:spChg chg="add">
          <ac:chgData name="Matt Cline" userId="38cf5713-2d70-4d5f-9a43-3aaf2dc4083a" providerId="ADAL" clId="{107D4A33-2DB2-4DB9-9AAA-D6BAED73D71A}" dt="2022-11-01T03:37:27.613" v="11" actId="26606"/>
          <ac:spMkLst>
            <pc:docMk/>
            <pc:sldMk cId="3204410016" sldId="258"/>
            <ac:spMk id="26" creationId="{DAAE4CDD-124C-4DCF-9584-B6033B545DD5}"/>
          </ac:spMkLst>
        </pc:spChg>
        <pc:spChg chg="add">
          <ac:chgData name="Matt Cline" userId="38cf5713-2d70-4d5f-9a43-3aaf2dc4083a" providerId="ADAL" clId="{107D4A33-2DB2-4DB9-9AAA-D6BAED73D71A}" dt="2022-11-01T03:37:27.613" v="11" actId="26606"/>
          <ac:spMkLst>
            <pc:docMk/>
            <pc:sldMk cId="3204410016" sldId="258"/>
            <ac:spMk id="28" creationId="{081E4A58-353D-44AE-B2FC-2A74E2E400F7}"/>
          </ac:spMkLst>
        </pc:spChg>
        <pc:picChg chg="del">
          <ac:chgData name="Matt Cline" userId="38cf5713-2d70-4d5f-9a43-3aaf2dc4083a" providerId="ADAL" clId="{107D4A33-2DB2-4DB9-9AAA-D6BAED73D71A}" dt="2022-11-01T03:36:44.467" v="0" actId="478"/>
          <ac:picMkLst>
            <pc:docMk/>
            <pc:sldMk cId="3204410016" sldId="258"/>
            <ac:picMk id="4" creationId="{B77508EC-FD19-1588-664C-DC707ABC0CE2}"/>
          </ac:picMkLst>
        </pc:picChg>
        <pc:picChg chg="del">
          <ac:chgData name="Matt Cline" userId="38cf5713-2d70-4d5f-9a43-3aaf2dc4083a" providerId="ADAL" clId="{107D4A33-2DB2-4DB9-9AAA-D6BAED73D71A}" dt="2022-11-01T03:36:45.773" v="1" actId="478"/>
          <ac:picMkLst>
            <pc:docMk/>
            <pc:sldMk cId="3204410016" sldId="258"/>
            <ac:picMk id="6" creationId="{D0CE532B-D01F-18B0-E316-E2992841457F}"/>
          </ac:picMkLst>
        </pc:picChg>
      </pc:sldChg>
      <pc:sldChg chg="modSp mod modNotesTx">
        <pc:chgData name="Matt Cline" userId="38cf5713-2d70-4d5f-9a43-3aaf2dc4083a" providerId="ADAL" clId="{107D4A33-2DB2-4DB9-9AAA-D6BAED73D71A}" dt="2022-11-01T04:23:27.194" v="469"/>
        <pc:sldMkLst>
          <pc:docMk/>
          <pc:sldMk cId="3470848690" sldId="259"/>
        </pc:sldMkLst>
        <pc:spChg chg="mod">
          <ac:chgData name="Matt Cline" userId="38cf5713-2d70-4d5f-9a43-3aaf2dc4083a" providerId="ADAL" clId="{107D4A33-2DB2-4DB9-9AAA-D6BAED73D71A}" dt="2022-11-01T03:41:08.082" v="98" actId="20577"/>
          <ac:spMkLst>
            <pc:docMk/>
            <pc:sldMk cId="3470848690" sldId="259"/>
            <ac:spMk id="3" creationId="{060EE73B-73F8-28CD-EA62-AEC184045DB7}"/>
          </ac:spMkLst>
        </pc:spChg>
      </pc:sldChg>
      <pc:sldChg chg="modSp mod ord">
        <pc:chgData name="Matt Cline" userId="38cf5713-2d70-4d5f-9a43-3aaf2dc4083a" providerId="ADAL" clId="{107D4A33-2DB2-4DB9-9AAA-D6BAED73D71A}" dt="2022-11-01T04:16:06.412" v="430"/>
        <pc:sldMkLst>
          <pc:docMk/>
          <pc:sldMk cId="2952197788" sldId="260"/>
        </pc:sldMkLst>
        <pc:spChg chg="mod">
          <ac:chgData name="Matt Cline" userId="38cf5713-2d70-4d5f-9a43-3aaf2dc4083a" providerId="ADAL" clId="{107D4A33-2DB2-4DB9-9AAA-D6BAED73D71A}" dt="2022-11-01T03:37:52.438" v="12" actId="33524"/>
          <ac:spMkLst>
            <pc:docMk/>
            <pc:sldMk cId="2952197788" sldId="260"/>
            <ac:spMk id="3" creationId="{A37C5241-580B-BB7D-55BE-1C511CBA8992}"/>
          </ac:spMkLst>
        </pc:spChg>
      </pc:sldChg>
      <pc:sldChg chg="modSp mod">
        <pc:chgData name="Matt Cline" userId="38cf5713-2d70-4d5f-9a43-3aaf2dc4083a" providerId="ADAL" clId="{107D4A33-2DB2-4DB9-9AAA-D6BAED73D71A}" dt="2022-11-01T04:22:00.252" v="468" actId="20577"/>
        <pc:sldMkLst>
          <pc:docMk/>
          <pc:sldMk cId="3653645210" sldId="261"/>
        </pc:sldMkLst>
        <pc:spChg chg="mod">
          <ac:chgData name="Matt Cline" userId="38cf5713-2d70-4d5f-9a43-3aaf2dc4083a" providerId="ADAL" clId="{107D4A33-2DB2-4DB9-9AAA-D6BAED73D71A}" dt="2022-11-01T03:39:01.816" v="27" actId="1076"/>
          <ac:spMkLst>
            <pc:docMk/>
            <pc:sldMk cId="3653645210" sldId="261"/>
            <ac:spMk id="2" creationId="{4B1398B1-2E03-05BA-E42D-D858BF1CC3DC}"/>
          </ac:spMkLst>
        </pc:spChg>
        <pc:spChg chg="mod">
          <ac:chgData name="Matt Cline" userId="38cf5713-2d70-4d5f-9a43-3aaf2dc4083a" providerId="ADAL" clId="{107D4A33-2DB2-4DB9-9AAA-D6BAED73D71A}" dt="2022-11-01T04:22:00.252" v="468" actId="20577"/>
          <ac:spMkLst>
            <pc:docMk/>
            <pc:sldMk cId="3653645210" sldId="261"/>
            <ac:spMk id="3" creationId="{BF253E99-CD9F-AE82-DF3F-793915AAE3AF}"/>
          </ac:spMkLst>
        </pc:spChg>
      </pc:sldChg>
      <pc:sldChg chg="addSp delSp modSp mod">
        <pc:chgData name="Matt Cline" userId="38cf5713-2d70-4d5f-9a43-3aaf2dc4083a" providerId="ADAL" clId="{107D4A33-2DB2-4DB9-9AAA-D6BAED73D71A}" dt="2022-11-01T03:39:34.196" v="30" actId="26606"/>
        <pc:sldMkLst>
          <pc:docMk/>
          <pc:sldMk cId="2013884033" sldId="262"/>
        </pc:sldMkLst>
        <pc:spChg chg="mod">
          <ac:chgData name="Matt Cline" userId="38cf5713-2d70-4d5f-9a43-3aaf2dc4083a" providerId="ADAL" clId="{107D4A33-2DB2-4DB9-9AAA-D6BAED73D71A}" dt="2022-11-01T03:39:34.196" v="30" actId="26606"/>
          <ac:spMkLst>
            <pc:docMk/>
            <pc:sldMk cId="2013884033" sldId="262"/>
            <ac:spMk id="2" creationId="{DAF91C7E-EDCD-2DEB-0D13-5455F3E5FC8C}"/>
          </ac:spMkLst>
        </pc:spChg>
        <pc:spChg chg="add del">
          <ac:chgData name="Matt Cline" userId="38cf5713-2d70-4d5f-9a43-3aaf2dc4083a" providerId="ADAL" clId="{107D4A33-2DB2-4DB9-9AAA-D6BAED73D71A}" dt="2022-11-01T03:39:34.196" v="30" actId="26606"/>
          <ac:spMkLst>
            <pc:docMk/>
            <pc:sldMk cId="2013884033" sldId="262"/>
            <ac:spMk id="26" creationId="{C05CBC3C-2E5A-4839-8B9B-2E5A6ADF0F58}"/>
          </ac:spMkLst>
        </pc:spChg>
        <pc:spChg chg="add del">
          <ac:chgData name="Matt Cline" userId="38cf5713-2d70-4d5f-9a43-3aaf2dc4083a" providerId="ADAL" clId="{107D4A33-2DB2-4DB9-9AAA-D6BAED73D71A}" dt="2022-11-01T03:39:34.196" v="30" actId="26606"/>
          <ac:spMkLst>
            <pc:docMk/>
            <pc:sldMk cId="2013884033" sldId="262"/>
            <ac:spMk id="27" creationId="{DB5B423A-57CC-4C58-AA26-8E2E862B03A0}"/>
          </ac:spMkLst>
        </pc:spChg>
        <pc:spChg chg="add del">
          <ac:chgData name="Matt Cline" userId="38cf5713-2d70-4d5f-9a43-3aaf2dc4083a" providerId="ADAL" clId="{107D4A33-2DB2-4DB9-9AAA-D6BAED73D71A}" dt="2022-11-01T03:39:34.171" v="29" actId="26606"/>
          <ac:spMkLst>
            <pc:docMk/>
            <pc:sldMk cId="2013884033" sldId="262"/>
            <ac:spMk id="32" creationId="{42A5316D-ED2F-4F89-B4B4-8D9240B1A348}"/>
          </ac:spMkLst>
        </pc:spChg>
        <pc:spChg chg="add">
          <ac:chgData name="Matt Cline" userId="38cf5713-2d70-4d5f-9a43-3aaf2dc4083a" providerId="ADAL" clId="{107D4A33-2DB2-4DB9-9AAA-D6BAED73D71A}" dt="2022-11-01T03:39:34.196" v="30" actId="26606"/>
          <ac:spMkLst>
            <pc:docMk/>
            <pc:sldMk cId="2013884033" sldId="262"/>
            <ac:spMk id="34" creationId="{A5A5CE6E-90AF-4D43-A014-1F9EC83EB93D}"/>
          </ac:spMkLst>
        </pc:spChg>
        <pc:spChg chg="add">
          <ac:chgData name="Matt Cline" userId="38cf5713-2d70-4d5f-9a43-3aaf2dc4083a" providerId="ADAL" clId="{107D4A33-2DB2-4DB9-9AAA-D6BAED73D71A}" dt="2022-11-01T03:39:34.196" v="30" actId="26606"/>
          <ac:spMkLst>
            <pc:docMk/>
            <pc:sldMk cId="2013884033" sldId="262"/>
            <ac:spMk id="35" creationId="{9DBC8166-481C-4473-95F5-9A5B9073B7F1}"/>
          </ac:spMkLst>
        </pc:spChg>
        <pc:graphicFrameChg chg="mod modGraphic">
          <ac:chgData name="Matt Cline" userId="38cf5713-2d70-4d5f-9a43-3aaf2dc4083a" providerId="ADAL" clId="{107D4A33-2DB2-4DB9-9AAA-D6BAED73D71A}" dt="2022-11-01T03:39:34.196" v="30" actId="26606"/>
          <ac:graphicFrameMkLst>
            <pc:docMk/>
            <pc:sldMk cId="2013884033" sldId="262"/>
            <ac:graphicFrameMk id="4" creationId="{A36F4C2C-A1CC-3F5C-ADA9-E941CFD03FF7}"/>
          </ac:graphicFrameMkLst>
        </pc:graphicFrameChg>
      </pc:sldChg>
      <pc:sldChg chg="addSp delSp modSp mod">
        <pc:chgData name="Matt Cline" userId="38cf5713-2d70-4d5f-9a43-3aaf2dc4083a" providerId="ADAL" clId="{107D4A33-2DB2-4DB9-9AAA-D6BAED73D71A}" dt="2022-11-01T03:45:53.122" v="278" actId="26606"/>
        <pc:sldMkLst>
          <pc:docMk/>
          <pc:sldMk cId="3787032265" sldId="268"/>
        </pc:sldMkLst>
        <pc:spChg chg="mod">
          <ac:chgData name="Matt Cline" userId="38cf5713-2d70-4d5f-9a43-3aaf2dc4083a" providerId="ADAL" clId="{107D4A33-2DB2-4DB9-9AAA-D6BAED73D71A}" dt="2022-11-01T03:45:53.122" v="278" actId="26606"/>
          <ac:spMkLst>
            <pc:docMk/>
            <pc:sldMk cId="3787032265" sldId="268"/>
            <ac:spMk id="2" creationId="{86F074F3-EAC5-FEFB-3E1D-8C10A49E5D89}"/>
          </ac:spMkLst>
        </pc:spChg>
        <pc:spChg chg="add del">
          <ac:chgData name="Matt Cline" userId="38cf5713-2d70-4d5f-9a43-3aaf2dc4083a" providerId="ADAL" clId="{107D4A33-2DB2-4DB9-9AAA-D6BAED73D71A}" dt="2022-11-01T03:44:24.723" v="275" actId="26606"/>
          <ac:spMkLst>
            <pc:docMk/>
            <pc:sldMk cId="3787032265" sldId="268"/>
            <ac:spMk id="9" creationId="{35DB3719-6FDC-4E5D-891D-FF40B7300F64}"/>
          </ac:spMkLst>
        </pc:spChg>
        <pc:spChg chg="add del">
          <ac:chgData name="Matt Cline" userId="38cf5713-2d70-4d5f-9a43-3aaf2dc4083a" providerId="ADAL" clId="{107D4A33-2DB2-4DB9-9AAA-D6BAED73D71A}" dt="2022-11-01T03:44:24.723" v="275" actId="26606"/>
          <ac:spMkLst>
            <pc:docMk/>
            <pc:sldMk cId="3787032265" sldId="268"/>
            <ac:spMk id="11" creationId="{E0CBAC23-2E3F-4A90-BA59-F8299F6A5439}"/>
          </ac:spMkLst>
        </pc:spChg>
        <pc:spChg chg="add del">
          <ac:chgData name="Matt Cline" userId="38cf5713-2d70-4d5f-9a43-3aaf2dc4083a" providerId="ADAL" clId="{107D4A33-2DB2-4DB9-9AAA-D6BAED73D71A}" dt="2022-11-01T03:45:53.122" v="278" actId="26606"/>
          <ac:spMkLst>
            <pc:docMk/>
            <pc:sldMk cId="3787032265" sldId="268"/>
            <ac:spMk id="14" creationId="{063BBA22-50EA-4C4D-BE05-F1CE4E63AA56}"/>
          </ac:spMkLst>
        </pc:spChg>
        <pc:spChg chg="add del">
          <ac:chgData name="Matt Cline" userId="38cf5713-2d70-4d5f-9a43-3aaf2dc4083a" providerId="ADAL" clId="{107D4A33-2DB2-4DB9-9AAA-D6BAED73D71A}" dt="2022-11-01T03:45:53.122" v="278" actId="26606"/>
          <ac:spMkLst>
            <pc:docMk/>
            <pc:sldMk cId="3787032265" sldId="268"/>
            <ac:spMk id="16" creationId="{BACC6370-2D7E-4714-9D71-7542949D7D5D}"/>
          </ac:spMkLst>
        </pc:spChg>
        <pc:spChg chg="add del">
          <ac:chgData name="Matt Cline" userId="38cf5713-2d70-4d5f-9a43-3aaf2dc4083a" providerId="ADAL" clId="{107D4A33-2DB2-4DB9-9AAA-D6BAED73D71A}" dt="2022-11-01T03:43:45.972" v="268" actId="26606"/>
          <ac:spMkLst>
            <pc:docMk/>
            <pc:sldMk cId="3787032265" sldId="268"/>
            <ac:spMk id="17" creationId="{9DBC8166-481C-4473-95F5-9A5B9073B7F1}"/>
          </ac:spMkLst>
        </pc:spChg>
        <pc:spChg chg="add del">
          <ac:chgData name="Matt Cline" userId="38cf5713-2d70-4d5f-9a43-3aaf2dc4083a" providerId="ADAL" clId="{107D4A33-2DB2-4DB9-9AAA-D6BAED73D71A}" dt="2022-11-01T03:45:53.122" v="278" actId="26606"/>
          <ac:spMkLst>
            <pc:docMk/>
            <pc:sldMk cId="3787032265" sldId="268"/>
            <ac:spMk id="18" creationId="{F68B3F68-107C-434F-AA38-110D5EA91B85}"/>
          </ac:spMkLst>
        </pc:spChg>
        <pc:spChg chg="add del">
          <ac:chgData name="Matt Cline" userId="38cf5713-2d70-4d5f-9a43-3aaf2dc4083a" providerId="ADAL" clId="{107D4A33-2DB2-4DB9-9AAA-D6BAED73D71A}" dt="2022-11-01T03:43:45.972" v="268" actId="26606"/>
          <ac:spMkLst>
            <pc:docMk/>
            <pc:sldMk cId="3787032265" sldId="268"/>
            <ac:spMk id="19" creationId="{A5A5CE6E-90AF-4D43-A014-1F9EC83EB93D}"/>
          </ac:spMkLst>
        </pc:spChg>
        <pc:spChg chg="add del">
          <ac:chgData name="Matt Cline" userId="38cf5713-2d70-4d5f-9a43-3aaf2dc4083a" providerId="ADAL" clId="{107D4A33-2DB2-4DB9-9AAA-D6BAED73D71A}" dt="2022-11-01T03:45:53.122" v="278" actId="26606"/>
          <ac:spMkLst>
            <pc:docMk/>
            <pc:sldMk cId="3787032265" sldId="268"/>
            <ac:spMk id="20" creationId="{AAD0DBB9-1A4B-4391-81D4-CB19F9AB918A}"/>
          </ac:spMkLst>
        </pc:spChg>
        <pc:spChg chg="add del">
          <ac:chgData name="Matt Cline" userId="38cf5713-2d70-4d5f-9a43-3aaf2dc4083a" providerId="ADAL" clId="{107D4A33-2DB2-4DB9-9AAA-D6BAED73D71A}" dt="2022-11-01T03:44:08.790" v="274" actId="26606"/>
          <ac:spMkLst>
            <pc:docMk/>
            <pc:sldMk cId="3787032265" sldId="268"/>
            <ac:spMk id="22" creationId="{B50AB553-2A96-4A92-96F2-93548E096954}"/>
          </ac:spMkLst>
        </pc:spChg>
        <pc:spChg chg="add del">
          <ac:chgData name="Matt Cline" userId="38cf5713-2d70-4d5f-9a43-3aaf2dc4083a" providerId="ADAL" clId="{107D4A33-2DB2-4DB9-9AAA-D6BAED73D71A}" dt="2022-11-01T03:45:53.027" v="277" actId="26606"/>
          <ac:spMkLst>
            <pc:docMk/>
            <pc:sldMk cId="3787032265" sldId="268"/>
            <ac:spMk id="25" creationId="{BACC6370-2D7E-4714-9D71-7542949D7D5D}"/>
          </ac:spMkLst>
        </pc:spChg>
        <pc:spChg chg="add del">
          <ac:chgData name="Matt Cline" userId="38cf5713-2d70-4d5f-9a43-3aaf2dc4083a" providerId="ADAL" clId="{107D4A33-2DB2-4DB9-9AAA-D6BAED73D71A}" dt="2022-11-01T03:45:53.027" v="277" actId="26606"/>
          <ac:spMkLst>
            <pc:docMk/>
            <pc:sldMk cId="3787032265" sldId="268"/>
            <ac:spMk id="27" creationId="{F68B3F68-107C-434F-AA38-110D5EA91B85}"/>
          </ac:spMkLst>
        </pc:spChg>
        <pc:spChg chg="add del">
          <ac:chgData name="Matt Cline" userId="38cf5713-2d70-4d5f-9a43-3aaf2dc4083a" providerId="ADAL" clId="{107D4A33-2DB2-4DB9-9AAA-D6BAED73D71A}" dt="2022-11-01T03:45:53.027" v="277" actId="26606"/>
          <ac:spMkLst>
            <pc:docMk/>
            <pc:sldMk cId="3787032265" sldId="268"/>
            <ac:spMk id="29" creationId="{AAD0DBB9-1A4B-4391-81D4-CB19F9AB918A}"/>
          </ac:spMkLst>
        </pc:spChg>
        <pc:spChg chg="add del">
          <ac:chgData name="Matt Cline" userId="38cf5713-2d70-4d5f-9a43-3aaf2dc4083a" providerId="ADAL" clId="{107D4A33-2DB2-4DB9-9AAA-D6BAED73D71A}" dt="2022-11-01T03:45:53.027" v="277" actId="26606"/>
          <ac:spMkLst>
            <pc:docMk/>
            <pc:sldMk cId="3787032265" sldId="268"/>
            <ac:spMk id="31" creationId="{063BBA22-50EA-4C4D-BE05-F1CE4E63AA56}"/>
          </ac:spMkLst>
        </pc:spChg>
        <pc:spChg chg="add">
          <ac:chgData name="Matt Cline" userId="38cf5713-2d70-4d5f-9a43-3aaf2dc4083a" providerId="ADAL" clId="{107D4A33-2DB2-4DB9-9AAA-D6BAED73D71A}" dt="2022-11-01T03:45:53.122" v="278" actId="26606"/>
          <ac:spMkLst>
            <pc:docMk/>
            <pc:sldMk cId="3787032265" sldId="268"/>
            <ac:spMk id="33" creationId="{955A2079-FA98-4876-80F0-72364A7D2EA4}"/>
          </ac:spMkLst>
        </pc:spChg>
        <pc:graphicFrameChg chg="add del mod modGraphic">
          <ac:chgData name="Matt Cline" userId="38cf5713-2d70-4d5f-9a43-3aaf2dc4083a" providerId="ADAL" clId="{107D4A33-2DB2-4DB9-9AAA-D6BAED73D71A}" dt="2022-11-01T03:45:53.122" v="278" actId="26606"/>
          <ac:graphicFrameMkLst>
            <pc:docMk/>
            <pc:sldMk cId="3787032265" sldId="268"/>
            <ac:graphicFrameMk id="6" creationId="{DC4A5A36-DB9C-6C5E-41AF-36DCB39798E5}"/>
          </ac:graphicFrameMkLst>
        </pc:graphicFrameChg>
        <pc:graphicFrameChg chg="add del">
          <ac:chgData name="Matt Cline" userId="38cf5713-2d70-4d5f-9a43-3aaf2dc4083a" providerId="ADAL" clId="{107D4A33-2DB2-4DB9-9AAA-D6BAED73D71A}" dt="2022-11-01T03:43:45.972" v="268" actId="26606"/>
          <ac:graphicFrameMkLst>
            <pc:docMk/>
            <pc:sldMk cId="3787032265" sldId="268"/>
            <ac:graphicFrameMk id="13" creationId="{AA59DDC8-D608-0638-172A-10F7723415C6}"/>
          </ac:graphicFrameMkLst>
        </pc:graphicFrameChg>
        <pc:graphicFrameChg chg="add del">
          <ac:chgData name="Matt Cline" userId="38cf5713-2d70-4d5f-9a43-3aaf2dc4083a" providerId="ADAL" clId="{107D4A33-2DB2-4DB9-9AAA-D6BAED73D71A}" dt="2022-11-01T03:44:08.790" v="274" actId="26606"/>
          <ac:graphicFrameMkLst>
            <pc:docMk/>
            <pc:sldMk cId="3787032265" sldId="268"/>
            <ac:graphicFrameMk id="23" creationId="{DC4A5A36-DB9C-6C5E-41AF-36DCB39798E5}"/>
          </ac:graphicFrameMkLst>
        </pc:graphicFrameChg>
        <pc:picChg chg="add del">
          <ac:chgData name="Matt Cline" userId="38cf5713-2d70-4d5f-9a43-3aaf2dc4083a" providerId="ADAL" clId="{107D4A33-2DB2-4DB9-9AAA-D6BAED73D71A}" dt="2022-11-01T03:44:08.790" v="274" actId="26606"/>
          <ac:picMkLst>
            <pc:docMk/>
            <pc:sldMk cId="3787032265" sldId="268"/>
            <ac:picMk id="21" creationId="{A99C3B19-9318-4D7C-F231-F299B3954D0A}"/>
          </ac:picMkLst>
        </pc:picChg>
      </pc:sldChg>
      <pc:sldChg chg="addSp delSp modSp mod">
        <pc:chgData name="Matt Cline" userId="38cf5713-2d70-4d5f-9a43-3aaf2dc4083a" providerId="ADAL" clId="{107D4A33-2DB2-4DB9-9AAA-D6BAED73D71A}" dt="2022-11-01T03:54:52.129" v="319" actId="478"/>
        <pc:sldMkLst>
          <pc:docMk/>
          <pc:sldMk cId="3847480010" sldId="269"/>
        </pc:sldMkLst>
        <pc:spChg chg="add del mod">
          <ac:chgData name="Matt Cline" userId="38cf5713-2d70-4d5f-9a43-3aaf2dc4083a" providerId="ADAL" clId="{107D4A33-2DB2-4DB9-9AAA-D6BAED73D71A}" dt="2022-11-01T03:54:44.195" v="317" actId="21"/>
          <ac:spMkLst>
            <pc:docMk/>
            <pc:sldMk cId="3847480010" sldId="269"/>
            <ac:spMk id="3" creationId="{99C30241-38D9-7B33-D64B-E1FF52D8451C}"/>
          </ac:spMkLst>
        </pc:spChg>
        <pc:spChg chg="add del mod">
          <ac:chgData name="Matt Cline" userId="38cf5713-2d70-4d5f-9a43-3aaf2dc4083a" providerId="ADAL" clId="{107D4A33-2DB2-4DB9-9AAA-D6BAED73D71A}" dt="2022-11-01T03:54:41.120" v="314" actId="478"/>
          <ac:spMkLst>
            <pc:docMk/>
            <pc:sldMk cId="3847480010" sldId="269"/>
            <ac:spMk id="7" creationId="{A5C6E6D3-1F4E-1C2F-7862-509AFC6CDFD3}"/>
          </ac:spMkLst>
        </pc:spChg>
        <pc:graphicFrameChg chg="add del mod modGraphic">
          <ac:chgData name="Matt Cline" userId="38cf5713-2d70-4d5f-9a43-3aaf2dc4083a" providerId="ADAL" clId="{107D4A33-2DB2-4DB9-9AAA-D6BAED73D71A}" dt="2022-11-01T03:54:52.129" v="319" actId="478"/>
          <ac:graphicFrameMkLst>
            <pc:docMk/>
            <pc:sldMk cId="3847480010" sldId="269"/>
            <ac:graphicFrameMk id="5" creationId="{A622CCC1-2DAB-F641-294C-49982281A33F}"/>
          </ac:graphicFrameMkLst>
        </pc:graphicFrameChg>
        <pc:graphicFrameChg chg="add del">
          <ac:chgData name="Matt Cline" userId="38cf5713-2d70-4d5f-9a43-3aaf2dc4083a" providerId="ADAL" clId="{107D4A33-2DB2-4DB9-9AAA-D6BAED73D71A}" dt="2022-11-01T03:43:58.480" v="271" actId="26606"/>
          <ac:graphicFrameMkLst>
            <pc:docMk/>
            <pc:sldMk cId="3847480010" sldId="269"/>
            <ac:graphicFrameMk id="15" creationId="{4F5BBF8B-528E-B526-DA5F-C834B98B86BE}"/>
          </ac:graphicFrameMkLst>
        </pc:graphicFrameChg>
        <pc:graphicFrameChg chg="add del">
          <ac:chgData name="Matt Cline" userId="38cf5713-2d70-4d5f-9a43-3aaf2dc4083a" providerId="ADAL" clId="{107D4A33-2DB2-4DB9-9AAA-D6BAED73D71A}" dt="2022-11-01T03:44:02.992" v="273" actId="26606"/>
          <ac:graphicFrameMkLst>
            <pc:docMk/>
            <pc:sldMk cId="3847480010" sldId="269"/>
            <ac:graphicFrameMk id="17" creationId="{88328322-D4C6-70F0-3BB1-93520FA29866}"/>
          </ac:graphicFrameMkLst>
        </pc:graphicFrameChg>
      </pc:sldChg>
      <pc:sldChg chg="modSp mod">
        <pc:chgData name="Matt Cline" userId="38cf5713-2d70-4d5f-9a43-3aaf2dc4083a" providerId="ADAL" clId="{107D4A33-2DB2-4DB9-9AAA-D6BAED73D71A}" dt="2022-11-01T04:04:18.192" v="336" actId="20577"/>
        <pc:sldMkLst>
          <pc:docMk/>
          <pc:sldMk cId="2727508437" sldId="273"/>
        </pc:sldMkLst>
        <pc:spChg chg="mod">
          <ac:chgData name="Matt Cline" userId="38cf5713-2d70-4d5f-9a43-3aaf2dc4083a" providerId="ADAL" clId="{107D4A33-2DB2-4DB9-9AAA-D6BAED73D71A}" dt="2022-11-01T04:04:18.192" v="336" actId="20577"/>
          <ac:spMkLst>
            <pc:docMk/>
            <pc:sldMk cId="2727508437" sldId="273"/>
            <ac:spMk id="3" creationId="{BF1B3493-7EE6-C654-39CA-D505AD68B9FC}"/>
          </ac:spMkLst>
        </pc:spChg>
      </pc:sldChg>
      <pc:sldChg chg="ord">
        <pc:chgData name="Matt Cline" userId="38cf5713-2d70-4d5f-9a43-3aaf2dc4083a" providerId="ADAL" clId="{107D4A33-2DB2-4DB9-9AAA-D6BAED73D71A}" dt="2022-11-01T03:56:18.565" v="321"/>
        <pc:sldMkLst>
          <pc:docMk/>
          <pc:sldMk cId="309588303" sldId="275"/>
        </pc:sldMkLst>
      </pc:sldChg>
      <pc:sldChg chg="add del">
        <pc:chgData name="Matt Cline" userId="38cf5713-2d70-4d5f-9a43-3aaf2dc4083a" providerId="ADAL" clId="{107D4A33-2DB2-4DB9-9AAA-D6BAED73D71A}" dt="2022-11-01T03:54:36.323" v="311" actId="2890"/>
        <pc:sldMkLst>
          <pc:docMk/>
          <pc:sldMk cId="2556876200" sldId="276"/>
        </pc:sldMkLst>
      </pc:sldChg>
      <pc:sldChg chg="addSp delSp modSp new mod setBg modNotesTx">
        <pc:chgData name="Matt Cline" userId="38cf5713-2d70-4d5f-9a43-3aaf2dc4083a" providerId="ADAL" clId="{107D4A33-2DB2-4DB9-9AAA-D6BAED73D71A}" dt="2022-11-01T04:24:43.396" v="482" actId="26606"/>
        <pc:sldMkLst>
          <pc:docMk/>
          <pc:sldMk cId="3156776363" sldId="276"/>
        </pc:sldMkLst>
        <pc:spChg chg="mod">
          <ac:chgData name="Matt Cline" userId="38cf5713-2d70-4d5f-9a43-3aaf2dc4083a" providerId="ADAL" clId="{107D4A33-2DB2-4DB9-9AAA-D6BAED73D71A}" dt="2022-11-01T04:24:43.396" v="482" actId="26606"/>
          <ac:spMkLst>
            <pc:docMk/>
            <pc:sldMk cId="3156776363" sldId="276"/>
            <ac:spMk id="2" creationId="{C31D0A8D-8FF6-4E6E-D2AA-2B50B71069D8}"/>
          </ac:spMkLst>
        </pc:spChg>
        <pc:spChg chg="add del mod">
          <ac:chgData name="Matt Cline" userId="38cf5713-2d70-4d5f-9a43-3aaf2dc4083a" providerId="ADAL" clId="{107D4A33-2DB2-4DB9-9AAA-D6BAED73D71A}" dt="2022-11-01T04:24:43.396" v="482" actId="26606"/>
          <ac:spMkLst>
            <pc:docMk/>
            <pc:sldMk cId="3156776363" sldId="276"/>
            <ac:spMk id="3" creationId="{2D7C06E1-6507-D954-686B-AC9234A3E3C8}"/>
          </ac:spMkLst>
        </pc:spChg>
        <pc:spChg chg="add del">
          <ac:chgData name="Matt Cline" userId="38cf5713-2d70-4d5f-9a43-3aaf2dc4083a" providerId="ADAL" clId="{107D4A33-2DB2-4DB9-9AAA-D6BAED73D71A}" dt="2022-11-01T04:24:26.914" v="473" actId="26606"/>
          <ac:spMkLst>
            <pc:docMk/>
            <pc:sldMk cId="3156776363" sldId="276"/>
            <ac:spMk id="8" creationId="{C2554CA6-288E-4202-BC52-2E5A8F0C0AED}"/>
          </ac:spMkLst>
        </pc:spChg>
        <pc:spChg chg="add del">
          <ac:chgData name="Matt Cline" userId="38cf5713-2d70-4d5f-9a43-3aaf2dc4083a" providerId="ADAL" clId="{107D4A33-2DB2-4DB9-9AAA-D6BAED73D71A}" dt="2022-11-01T04:24:36.262" v="479" actId="26606"/>
          <ac:spMkLst>
            <pc:docMk/>
            <pc:sldMk cId="3156776363" sldId="276"/>
            <ac:spMk id="9" creationId="{DE7FFD28-545C-4C88-A2E7-152FB234C92C}"/>
          </ac:spMkLst>
        </pc:spChg>
        <pc:spChg chg="add del">
          <ac:chgData name="Matt Cline" userId="38cf5713-2d70-4d5f-9a43-3aaf2dc4083a" providerId="ADAL" clId="{107D4A33-2DB2-4DB9-9AAA-D6BAED73D71A}" dt="2022-11-01T04:24:26.914" v="473" actId="26606"/>
          <ac:spMkLst>
            <pc:docMk/>
            <pc:sldMk cId="3156776363" sldId="276"/>
            <ac:spMk id="10" creationId="{B10BB131-AC8E-4A8E-A5D1-36260F720C3B}"/>
          </ac:spMkLst>
        </pc:spChg>
        <pc:spChg chg="add del">
          <ac:chgData name="Matt Cline" userId="38cf5713-2d70-4d5f-9a43-3aaf2dc4083a" providerId="ADAL" clId="{107D4A33-2DB2-4DB9-9AAA-D6BAED73D71A}" dt="2022-11-01T04:24:36.262" v="479" actId="26606"/>
          <ac:spMkLst>
            <pc:docMk/>
            <pc:sldMk cId="3156776363" sldId="276"/>
            <ac:spMk id="11" creationId="{2D7C06E1-6507-D954-686B-AC9234A3E3C8}"/>
          </ac:spMkLst>
        </pc:spChg>
        <pc:spChg chg="add del">
          <ac:chgData name="Matt Cline" userId="38cf5713-2d70-4d5f-9a43-3aaf2dc4083a" providerId="ADAL" clId="{107D4A33-2DB2-4DB9-9AAA-D6BAED73D71A}" dt="2022-11-01T04:24:26.914" v="473" actId="26606"/>
          <ac:spMkLst>
            <pc:docMk/>
            <pc:sldMk cId="3156776363" sldId="276"/>
            <ac:spMk id="12" creationId="{5B7778FC-632E-4DCA-A7CB-0D7731CCF970}"/>
          </ac:spMkLst>
        </pc:spChg>
        <pc:spChg chg="add del">
          <ac:chgData name="Matt Cline" userId="38cf5713-2d70-4d5f-9a43-3aaf2dc4083a" providerId="ADAL" clId="{107D4A33-2DB2-4DB9-9AAA-D6BAED73D71A}" dt="2022-11-01T04:24:43.385" v="481" actId="26606"/>
          <ac:spMkLst>
            <pc:docMk/>
            <pc:sldMk cId="3156776363" sldId="276"/>
            <ac:spMk id="13" creationId="{F837543A-6020-4505-A233-C9DB4BF74011}"/>
          </ac:spMkLst>
        </pc:spChg>
        <pc:spChg chg="add del">
          <ac:chgData name="Matt Cline" userId="38cf5713-2d70-4d5f-9a43-3aaf2dc4083a" providerId="ADAL" clId="{107D4A33-2DB2-4DB9-9AAA-D6BAED73D71A}" dt="2022-11-01T04:24:26.914" v="473" actId="26606"/>
          <ac:spMkLst>
            <pc:docMk/>
            <pc:sldMk cId="3156776363" sldId="276"/>
            <ac:spMk id="14" creationId="{FA23A907-97FB-4A8F-880A-DD77401C4296}"/>
          </ac:spMkLst>
        </pc:spChg>
        <pc:spChg chg="add del">
          <ac:chgData name="Matt Cline" userId="38cf5713-2d70-4d5f-9a43-3aaf2dc4083a" providerId="ADAL" clId="{107D4A33-2DB2-4DB9-9AAA-D6BAED73D71A}" dt="2022-11-01T04:24:43.385" v="481" actId="26606"/>
          <ac:spMkLst>
            <pc:docMk/>
            <pc:sldMk cId="3156776363" sldId="276"/>
            <ac:spMk id="15" creationId="{35B16301-FB18-48BA-A6DD-C37CAF6F9A18}"/>
          </ac:spMkLst>
        </pc:spChg>
        <pc:spChg chg="add del">
          <ac:chgData name="Matt Cline" userId="38cf5713-2d70-4d5f-9a43-3aaf2dc4083a" providerId="ADAL" clId="{107D4A33-2DB2-4DB9-9AAA-D6BAED73D71A}" dt="2022-11-01T04:24:43.385" v="481" actId="26606"/>
          <ac:spMkLst>
            <pc:docMk/>
            <pc:sldMk cId="3156776363" sldId="276"/>
            <ac:spMk id="16" creationId="{83BA5EF5-1FE9-4BF9-83BB-269BCDDF6156}"/>
          </ac:spMkLst>
        </pc:spChg>
        <pc:spChg chg="add del">
          <ac:chgData name="Matt Cline" userId="38cf5713-2d70-4d5f-9a43-3aaf2dc4083a" providerId="ADAL" clId="{107D4A33-2DB2-4DB9-9AAA-D6BAED73D71A}" dt="2022-11-01T04:24:43.385" v="481" actId="26606"/>
          <ac:spMkLst>
            <pc:docMk/>
            <pc:sldMk cId="3156776363" sldId="276"/>
            <ac:spMk id="17" creationId="{2D7C06E1-6507-D954-686B-AC9234A3E3C8}"/>
          </ac:spMkLst>
        </pc:spChg>
        <pc:spChg chg="add del">
          <ac:chgData name="Matt Cline" userId="38cf5713-2d70-4d5f-9a43-3aaf2dc4083a" providerId="ADAL" clId="{107D4A33-2DB2-4DB9-9AAA-D6BAED73D71A}" dt="2022-11-01T04:24:43.385" v="481" actId="26606"/>
          <ac:spMkLst>
            <pc:docMk/>
            <pc:sldMk cId="3156776363" sldId="276"/>
            <ac:spMk id="19" creationId="{C3C0D90E-074A-4F52-9B11-B52BEF4BCBE5}"/>
          </ac:spMkLst>
        </pc:spChg>
        <pc:spChg chg="add del">
          <ac:chgData name="Matt Cline" userId="38cf5713-2d70-4d5f-9a43-3aaf2dc4083a" providerId="ADAL" clId="{107D4A33-2DB2-4DB9-9AAA-D6BAED73D71A}" dt="2022-11-01T04:24:43.385" v="481" actId="26606"/>
          <ac:spMkLst>
            <pc:docMk/>
            <pc:sldMk cId="3156776363" sldId="276"/>
            <ac:spMk id="20" creationId="{88853921-7BC9-4BDE-ACAB-133C683C82D6}"/>
          </ac:spMkLst>
        </pc:spChg>
        <pc:spChg chg="add del">
          <ac:chgData name="Matt Cline" userId="38cf5713-2d70-4d5f-9a43-3aaf2dc4083a" providerId="ADAL" clId="{107D4A33-2DB2-4DB9-9AAA-D6BAED73D71A}" dt="2022-11-01T04:24:43.385" v="481" actId="26606"/>
          <ac:spMkLst>
            <pc:docMk/>
            <pc:sldMk cId="3156776363" sldId="276"/>
            <ac:spMk id="21" creationId="{CABBD4C1-E6F8-46F6-8152-A8A97490BF4D}"/>
          </ac:spMkLst>
        </pc:spChg>
        <pc:spChg chg="add del">
          <ac:chgData name="Matt Cline" userId="38cf5713-2d70-4d5f-9a43-3aaf2dc4083a" providerId="ADAL" clId="{107D4A33-2DB2-4DB9-9AAA-D6BAED73D71A}" dt="2022-11-01T04:24:43.385" v="481" actId="26606"/>
          <ac:spMkLst>
            <pc:docMk/>
            <pc:sldMk cId="3156776363" sldId="276"/>
            <ac:spMk id="22" creationId="{09192968-3AE7-4470-A61C-97294BB92731}"/>
          </ac:spMkLst>
        </pc:spChg>
        <pc:spChg chg="add del">
          <ac:chgData name="Matt Cline" userId="38cf5713-2d70-4d5f-9a43-3aaf2dc4083a" providerId="ADAL" clId="{107D4A33-2DB2-4DB9-9AAA-D6BAED73D71A}" dt="2022-11-01T04:24:43.385" v="481" actId="26606"/>
          <ac:spMkLst>
            <pc:docMk/>
            <pc:sldMk cId="3156776363" sldId="276"/>
            <ac:spMk id="24" creationId="{3AB72E55-43E4-4356-BFE8-E2102CB0B505}"/>
          </ac:spMkLst>
        </pc:spChg>
        <pc:spChg chg="add">
          <ac:chgData name="Matt Cline" userId="38cf5713-2d70-4d5f-9a43-3aaf2dc4083a" providerId="ADAL" clId="{107D4A33-2DB2-4DB9-9AAA-D6BAED73D71A}" dt="2022-11-01T04:24:43.396" v="482" actId="26606"/>
          <ac:spMkLst>
            <pc:docMk/>
            <pc:sldMk cId="3156776363" sldId="276"/>
            <ac:spMk id="26" creationId="{004A8AE1-9605-41DC-920F-A4B8E8F2391D}"/>
          </ac:spMkLst>
        </pc:spChg>
        <pc:spChg chg="add">
          <ac:chgData name="Matt Cline" userId="38cf5713-2d70-4d5f-9a43-3aaf2dc4083a" providerId="ADAL" clId="{107D4A33-2DB2-4DB9-9AAA-D6BAED73D71A}" dt="2022-11-01T04:24:43.396" v="482" actId="26606"/>
          <ac:spMkLst>
            <pc:docMk/>
            <pc:sldMk cId="3156776363" sldId="276"/>
            <ac:spMk id="27" creationId="{5B7778FC-632E-4DCA-A7CB-0D7731CCF970}"/>
          </ac:spMkLst>
        </pc:spChg>
        <pc:spChg chg="add">
          <ac:chgData name="Matt Cline" userId="38cf5713-2d70-4d5f-9a43-3aaf2dc4083a" providerId="ADAL" clId="{107D4A33-2DB2-4DB9-9AAA-D6BAED73D71A}" dt="2022-11-01T04:24:43.396" v="482" actId="26606"/>
          <ac:spMkLst>
            <pc:docMk/>
            <pc:sldMk cId="3156776363" sldId="276"/>
            <ac:spMk id="28" creationId="{2D7C06E1-6507-D954-686B-AC9234A3E3C8}"/>
          </ac:spMkLst>
        </pc:spChg>
        <pc:spChg chg="add">
          <ac:chgData name="Matt Cline" userId="38cf5713-2d70-4d5f-9a43-3aaf2dc4083a" providerId="ADAL" clId="{107D4A33-2DB2-4DB9-9AAA-D6BAED73D71A}" dt="2022-11-01T04:24:43.396" v="482" actId="26606"/>
          <ac:spMkLst>
            <pc:docMk/>
            <pc:sldMk cId="3156776363" sldId="276"/>
            <ac:spMk id="29" creationId="{B10BB131-AC8E-4A8E-A5D1-36260F720C3B}"/>
          </ac:spMkLst>
        </pc:spChg>
        <pc:spChg chg="add">
          <ac:chgData name="Matt Cline" userId="38cf5713-2d70-4d5f-9a43-3aaf2dc4083a" providerId="ADAL" clId="{107D4A33-2DB2-4DB9-9AAA-D6BAED73D71A}" dt="2022-11-01T04:24:43.396" v="482" actId="26606"/>
          <ac:spMkLst>
            <pc:docMk/>
            <pc:sldMk cId="3156776363" sldId="276"/>
            <ac:spMk id="30" creationId="{FA23A907-97FB-4A8F-880A-DD77401C4296}"/>
          </ac:spMkLst>
        </pc:spChg>
        <pc:graphicFrameChg chg="add del">
          <ac:chgData name="Matt Cline" userId="38cf5713-2d70-4d5f-9a43-3aaf2dc4083a" providerId="ADAL" clId="{107D4A33-2DB2-4DB9-9AAA-D6BAED73D71A}" dt="2022-11-01T04:24:33.321" v="475" actId="26606"/>
          <ac:graphicFrameMkLst>
            <pc:docMk/>
            <pc:sldMk cId="3156776363" sldId="276"/>
            <ac:graphicFrameMk id="5" creationId="{AC51D40A-166A-D004-110E-7D15F9E8A09B}"/>
          </ac:graphicFrameMkLst>
        </pc:graphicFrameChg>
        <pc:graphicFrameChg chg="add del">
          <ac:chgData name="Matt Cline" userId="38cf5713-2d70-4d5f-9a43-3aaf2dc4083a" providerId="ADAL" clId="{107D4A33-2DB2-4DB9-9AAA-D6BAED73D71A}" dt="2022-11-01T04:24:33.982" v="477" actId="26606"/>
          <ac:graphicFrameMkLst>
            <pc:docMk/>
            <pc:sldMk cId="3156776363" sldId="276"/>
            <ac:graphicFrameMk id="7" creationId="{FCA7FEF8-A7EE-9BA0-4DA9-696B04FBF1B8}"/>
          </ac:graphicFrameMkLst>
        </pc:graphicFrameChg>
        <pc:cxnChg chg="add del">
          <ac:chgData name="Matt Cline" userId="38cf5713-2d70-4d5f-9a43-3aaf2dc4083a" providerId="ADAL" clId="{107D4A33-2DB2-4DB9-9AAA-D6BAED73D71A}" dt="2022-11-01T04:24:43.385" v="481" actId="26606"/>
          <ac:cxnSpMkLst>
            <pc:docMk/>
            <pc:sldMk cId="3156776363" sldId="276"/>
            <ac:cxnSpMk id="18" creationId="{4B3BCACB-5880-460B-9606-8C433A9AF99D}"/>
          </ac:cxnSpMkLst>
        </pc:cxnChg>
      </pc:sldChg>
      <pc:sldChg chg="addSp delSp modSp new mod modShow">
        <pc:chgData name="Matt Cline" userId="38cf5713-2d70-4d5f-9a43-3aaf2dc4083a" providerId="ADAL" clId="{107D4A33-2DB2-4DB9-9AAA-D6BAED73D71A}" dt="2022-11-01T04:23:39.350" v="470" actId="729"/>
        <pc:sldMkLst>
          <pc:docMk/>
          <pc:sldMk cId="1724541136" sldId="277"/>
        </pc:sldMkLst>
        <pc:spChg chg="mod">
          <ac:chgData name="Matt Cline" userId="38cf5713-2d70-4d5f-9a43-3aaf2dc4083a" providerId="ADAL" clId="{107D4A33-2DB2-4DB9-9AAA-D6BAED73D71A}" dt="2022-11-01T04:12:56.317" v="389" actId="20577"/>
          <ac:spMkLst>
            <pc:docMk/>
            <pc:sldMk cId="1724541136" sldId="277"/>
            <ac:spMk id="2" creationId="{BCF7DB54-E5E6-D1A2-7D1A-3ED862701C74}"/>
          </ac:spMkLst>
        </pc:spChg>
        <pc:spChg chg="del">
          <ac:chgData name="Matt Cline" userId="38cf5713-2d70-4d5f-9a43-3aaf2dc4083a" providerId="ADAL" clId="{107D4A33-2DB2-4DB9-9AAA-D6BAED73D71A}" dt="2022-11-01T04:12:58.865" v="390"/>
          <ac:spMkLst>
            <pc:docMk/>
            <pc:sldMk cId="1724541136" sldId="277"/>
            <ac:spMk id="3" creationId="{C8D04EDA-7717-67B1-4269-05EA7294BE44}"/>
          </ac:spMkLst>
        </pc:spChg>
        <pc:picChg chg="add mod">
          <ac:chgData name="Matt Cline" userId="38cf5713-2d70-4d5f-9a43-3aaf2dc4083a" providerId="ADAL" clId="{107D4A33-2DB2-4DB9-9AAA-D6BAED73D71A}" dt="2022-11-01T04:13:21.024" v="394" actId="1076"/>
          <ac:picMkLst>
            <pc:docMk/>
            <pc:sldMk cId="1724541136" sldId="277"/>
            <ac:picMk id="1026" creationId="{B8ABE332-BE79-3613-143D-EA6838B55944}"/>
          </ac:picMkLst>
        </pc:picChg>
      </pc:sldChg>
      <pc:sldChg chg="addSp modSp new mod setBg">
        <pc:chgData name="Matt Cline" userId="38cf5713-2d70-4d5f-9a43-3aaf2dc4083a" providerId="ADAL" clId="{107D4A33-2DB2-4DB9-9AAA-D6BAED73D71A}" dt="2022-11-01T04:16:35.732" v="445" actId="26606"/>
        <pc:sldMkLst>
          <pc:docMk/>
          <pc:sldMk cId="2855109941" sldId="278"/>
        </pc:sldMkLst>
        <pc:spChg chg="mod">
          <ac:chgData name="Matt Cline" userId="38cf5713-2d70-4d5f-9a43-3aaf2dc4083a" providerId="ADAL" clId="{107D4A33-2DB2-4DB9-9AAA-D6BAED73D71A}" dt="2022-11-01T04:16:35.732" v="445" actId="26606"/>
          <ac:spMkLst>
            <pc:docMk/>
            <pc:sldMk cId="2855109941" sldId="278"/>
            <ac:spMk id="2" creationId="{C459D774-B460-99BB-86A9-D2FEE83E8D23}"/>
          </ac:spMkLst>
        </pc:spChg>
        <pc:spChg chg="mod">
          <ac:chgData name="Matt Cline" userId="38cf5713-2d70-4d5f-9a43-3aaf2dc4083a" providerId="ADAL" clId="{107D4A33-2DB2-4DB9-9AAA-D6BAED73D71A}" dt="2022-11-01T04:16:35.732" v="445" actId="26606"/>
          <ac:spMkLst>
            <pc:docMk/>
            <pc:sldMk cId="2855109941" sldId="278"/>
            <ac:spMk id="3" creationId="{8AA4121B-576C-5E85-6A08-06D6FF8614E3}"/>
          </ac:spMkLst>
        </pc:spChg>
        <pc:spChg chg="add">
          <ac:chgData name="Matt Cline" userId="38cf5713-2d70-4d5f-9a43-3aaf2dc4083a" providerId="ADAL" clId="{107D4A33-2DB2-4DB9-9AAA-D6BAED73D71A}" dt="2022-11-01T04:16:35.732" v="445" actId="26606"/>
          <ac:spMkLst>
            <pc:docMk/>
            <pc:sldMk cId="2855109941" sldId="278"/>
            <ac:spMk id="10" creationId="{59A309A7-1751-4ABE-A3C1-EEC40366AD89}"/>
          </ac:spMkLst>
        </pc:spChg>
        <pc:spChg chg="add">
          <ac:chgData name="Matt Cline" userId="38cf5713-2d70-4d5f-9a43-3aaf2dc4083a" providerId="ADAL" clId="{107D4A33-2DB2-4DB9-9AAA-D6BAED73D71A}" dt="2022-11-01T04:16:35.732" v="445" actId="26606"/>
          <ac:spMkLst>
            <pc:docMk/>
            <pc:sldMk cId="2855109941" sldId="278"/>
            <ac:spMk id="12" creationId="{967D8EB6-EAE1-4F9C-B398-83321E287204}"/>
          </ac:spMkLst>
        </pc:spChg>
        <pc:picChg chg="add">
          <ac:chgData name="Matt Cline" userId="38cf5713-2d70-4d5f-9a43-3aaf2dc4083a" providerId="ADAL" clId="{107D4A33-2DB2-4DB9-9AAA-D6BAED73D71A}" dt="2022-11-01T04:16:35.732" v="445" actId="26606"/>
          <ac:picMkLst>
            <pc:docMk/>
            <pc:sldMk cId="2855109941" sldId="278"/>
            <ac:picMk id="7" creationId="{3B697E4A-5027-6D14-F196-2075BB62460E}"/>
          </ac:picMkLst>
        </pc:picChg>
      </pc:sldChg>
      <pc:sldChg chg="addSp delSp modSp new del mod">
        <pc:chgData name="Matt Cline" userId="38cf5713-2d70-4d5f-9a43-3aaf2dc4083a" providerId="ADAL" clId="{107D4A33-2DB2-4DB9-9AAA-D6BAED73D71A}" dt="2022-11-01T04:18:37.514" v="459" actId="47"/>
        <pc:sldMkLst>
          <pc:docMk/>
          <pc:sldMk cId="3712943988" sldId="279"/>
        </pc:sldMkLst>
        <pc:spChg chg="mod">
          <ac:chgData name="Matt Cline" userId="38cf5713-2d70-4d5f-9a43-3aaf2dc4083a" providerId="ADAL" clId="{107D4A33-2DB2-4DB9-9AAA-D6BAED73D71A}" dt="2022-11-01T04:16:18.033" v="443"/>
          <ac:spMkLst>
            <pc:docMk/>
            <pc:sldMk cId="3712943988" sldId="279"/>
            <ac:spMk id="2" creationId="{E542AF81-6AB0-C917-D26C-99D72821DBCE}"/>
          </ac:spMkLst>
        </pc:spChg>
        <pc:spChg chg="add del mod">
          <ac:chgData name="Matt Cline" userId="38cf5713-2d70-4d5f-9a43-3aaf2dc4083a" providerId="ADAL" clId="{107D4A33-2DB2-4DB9-9AAA-D6BAED73D71A}" dt="2022-11-01T04:17:53.982" v="450" actId="21"/>
          <ac:spMkLst>
            <pc:docMk/>
            <pc:sldMk cId="3712943988" sldId="279"/>
            <ac:spMk id="3" creationId="{5083F77B-BFCC-12B3-5862-F06B13FAE2C8}"/>
          </ac:spMkLst>
        </pc:spChg>
        <pc:graphicFrameChg chg="add del">
          <ac:chgData name="Matt Cline" userId="38cf5713-2d70-4d5f-9a43-3aaf2dc4083a" providerId="ADAL" clId="{107D4A33-2DB2-4DB9-9AAA-D6BAED73D71A}" dt="2022-11-01T04:17:11.830" v="447" actId="26606"/>
          <ac:graphicFrameMkLst>
            <pc:docMk/>
            <pc:sldMk cId="3712943988" sldId="279"/>
            <ac:graphicFrameMk id="5" creationId="{73774818-737D-92B2-E7B3-159D377DA1FC}"/>
          </ac:graphicFrameMkLst>
        </pc:graphicFrameChg>
      </pc:sldChg>
      <pc:sldChg chg="modSp new del mod">
        <pc:chgData name="Matt Cline" userId="38cf5713-2d70-4d5f-9a43-3aaf2dc4083a" providerId="ADAL" clId="{107D4A33-2DB2-4DB9-9AAA-D6BAED73D71A}" dt="2022-11-01T04:19:06.039" v="467" actId="2696"/>
        <pc:sldMkLst>
          <pc:docMk/>
          <pc:sldMk cId="4043917520" sldId="280"/>
        </pc:sldMkLst>
        <pc:spChg chg="mod">
          <ac:chgData name="Matt Cline" userId="38cf5713-2d70-4d5f-9a43-3aaf2dc4083a" providerId="ADAL" clId="{107D4A33-2DB2-4DB9-9AAA-D6BAED73D71A}" dt="2022-11-01T04:16:20.790" v="444"/>
          <ac:spMkLst>
            <pc:docMk/>
            <pc:sldMk cId="4043917520" sldId="280"/>
            <ac:spMk id="2" creationId="{D50CE94E-1C0D-B3D4-0538-D82518A97F3F}"/>
          </ac:spMkLst>
        </pc:spChg>
        <pc:spChg chg="mod">
          <ac:chgData name="Matt Cline" userId="38cf5713-2d70-4d5f-9a43-3aaf2dc4083a" providerId="ADAL" clId="{107D4A33-2DB2-4DB9-9AAA-D6BAED73D71A}" dt="2022-11-01T04:18:45.525" v="461" actId="21"/>
          <ac:spMkLst>
            <pc:docMk/>
            <pc:sldMk cId="4043917520" sldId="280"/>
            <ac:spMk id="3" creationId="{7EDDF2B1-FE3B-D81A-325D-3700DF551EF4}"/>
          </ac:spMkLst>
        </pc:spChg>
      </pc:sldChg>
      <pc:sldChg chg="delSp modSp add del mod setBg delDesignElem">
        <pc:chgData name="Matt Cline" userId="38cf5713-2d70-4d5f-9a43-3aaf2dc4083a" providerId="ADAL" clId="{107D4A33-2DB2-4DB9-9AAA-D6BAED73D71A}" dt="2022-11-01T04:18:34.706" v="458" actId="47"/>
        <pc:sldMkLst>
          <pc:docMk/>
          <pc:sldMk cId="2889903360" sldId="281"/>
        </pc:sldMkLst>
        <pc:spChg chg="mod">
          <ac:chgData name="Matt Cline" userId="38cf5713-2d70-4d5f-9a43-3aaf2dc4083a" providerId="ADAL" clId="{107D4A33-2DB2-4DB9-9AAA-D6BAED73D71A}" dt="2022-11-01T04:18:22.038" v="453" actId="21"/>
          <ac:spMkLst>
            <pc:docMk/>
            <pc:sldMk cId="2889903360" sldId="281"/>
            <ac:spMk id="3" creationId="{8AA4121B-576C-5E85-6A08-06D6FF8614E3}"/>
          </ac:spMkLst>
        </pc:spChg>
        <pc:spChg chg="del">
          <ac:chgData name="Matt Cline" userId="38cf5713-2d70-4d5f-9a43-3aaf2dc4083a" providerId="ADAL" clId="{107D4A33-2DB2-4DB9-9AAA-D6BAED73D71A}" dt="2022-11-01T04:17:47.912" v="449"/>
          <ac:spMkLst>
            <pc:docMk/>
            <pc:sldMk cId="2889903360" sldId="281"/>
            <ac:spMk id="10" creationId="{59A309A7-1751-4ABE-A3C1-EEC40366AD89}"/>
          </ac:spMkLst>
        </pc:spChg>
        <pc:spChg chg="del">
          <ac:chgData name="Matt Cline" userId="38cf5713-2d70-4d5f-9a43-3aaf2dc4083a" providerId="ADAL" clId="{107D4A33-2DB2-4DB9-9AAA-D6BAED73D71A}" dt="2022-11-01T04:17:47.912" v="449"/>
          <ac:spMkLst>
            <pc:docMk/>
            <pc:sldMk cId="2889903360" sldId="281"/>
            <ac:spMk id="12" creationId="{967D8EB6-EAE1-4F9C-B398-83321E287204}"/>
          </ac:spMkLst>
        </pc:spChg>
      </pc:sldChg>
      <pc:sldChg chg="modSp add mod">
        <pc:chgData name="Matt Cline" userId="38cf5713-2d70-4d5f-9a43-3aaf2dc4083a" providerId="ADAL" clId="{107D4A33-2DB2-4DB9-9AAA-D6BAED73D71A}" dt="2022-11-01T04:18:30.465" v="457" actId="27636"/>
        <pc:sldMkLst>
          <pc:docMk/>
          <pc:sldMk cId="2342019857" sldId="282"/>
        </pc:sldMkLst>
        <pc:spChg chg="mod">
          <ac:chgData name="Matt Cline" userId="38cf5713-2d70-4d5f-9a43-3aaf2dc4083a" providerId="ADAL" clId="{107D4A33-2DB2-4DB9-9AAA-D6BAED73D71A}" dt="2022-11-01T04:18:30.465" v="457" actId="27636"/>
          <ac:spMkLst>
            <pc:docMk/>
            <pc:sldMk cId="2342019857" sldId="282"/>
            <ac:spMk id="3" creationId="{8AA4121B-576C-5E85-6A08-06D6FF8614E3}"/>
          </ac:spMkLst>
        </pc:spChg>
      </pc:sldChg>
      <pc:sldChg chg="modSp add mod">
        <pc:chgData name="Matt Cline" userId="38cf5713-2d70-4d5f-9a43-3aaf2dc4083a" providerId="ADAL" clId="{107D4A33-2DB2-4DB9-9AAA-D6BAED73D71A}" dt="2022-11-01T04:18:56.298" v="466" actId="20577"/>
        <pc:sldMkLst>
          <pc:docMk/>
          <pc:sldMk cId="3075565852" sldId="283"/>
        </pc:sldMkLst>
        <pc:spChg chg="mod">
          <ac:chgData name="Matt Cline" userId="38cf5713-2d70-4d5f-9a43-3aaf2dc4083a" providerId="ADAL" clId="{107D4A33-2DB2-4DB9-9AAA-D6BAED73D71A}" dt="2022-11-01T04:18:56.298" v="466" actId="20577"/>
          <ac:spMkLst>
            <pc:docMk/>
            <pc:sldMk cId="3075565852" sldId="283"/>
            <ac:spMk id="3" creationId="{8AA4121B-576C-5E85-6A08-06D6FF8614E3}"/>
          </ac:spMkLst>
        </pc:spChg>
      </pc:sldChg>
    </pc:docChg>
  </pc:docChgLst>
</pc:chgInfo>
</file>

<file path=ppt/diagrams/_rels/data3.xml.rels><?xml version="1.0" encoding="UTF-8" standalone="yes"?>
<Relationships xmlns="http://schemas.openxmlformats.org/package/2006/relationships"><Relationship Id="rId1" Type="http://schemas.openxmlformats.org/officeDocument/2006/relationships/hyperlink" Target="https://learn.microsoft.com/en-us/azure/active-directory/devices/troubleshoot-device-dsregcmd"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learn.microsoft.com/en-us/azure/active-directory/devices/troubleshoot-device-dsregcmd"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A8FB31-EDF6-487F-944F-16B701216E4E}" type="doc">
      <dgm:prSet loTypeId="urn:microsoft.com/office/officeart/2016/7/layout/LinearArrowProcessNumbered" loCatId="process" qsTypeId="urn:microsoft.com/office/officeart/2005/8/quickstyle/simple1" qsCatId="simple" csTypeId="urn:microsoft.com/office/officeart/2005/8/colors/accent3_2" csCatId="accent3"/>
      <dgm:spPr/>
      <dgm:t>
        <a:bodyPr/>
        <a:lstStyle/>
        <a:p>
          <a:endParaRPr lang="en-US"/>
        </a:p>
      </dgm:t>
    </dgm:pt>
    <dgm:pt modelId="{D1CCF077-88C4-44B4-9933-06FB8724452C}">
      <dgm:prSet/>
      <dgm:spPr/>
      <dgm:t>
        <a:bodyPr/>
        <a:lstStyle/>
        <a:p>
          <a:r>
            <a:rPr lang="en-US"/>
            <a:t>Sign in to the Microsoft Endpoint Manager admin center.</a:t>
          </a:r>
        </a:p>
      </dgm:t>
    </dgm:pt>
    <dgm:pt modelId="{DB76C6DA-B022-4EC6-80CD-99AE30C10E5B}" type="parTrans" cxnId="{1130DFB8-BBAC-4352-84E6-FCB7F1FF602B}">
      <dgm:prSet/>
      <dgm:spPr/>
      <dgm:t>
        <a:bodyPr/>
        <a:lstStyle/>
        <a:p>
          <a:endParaRPr lang="en-US"/>
        </a:p>
      </dgm:t>
    </dgm:pt>
    <dgm:pt modelId="{833CC052-2559-485A-BB23-BA461454ABE5}" type="sibTrans" cxnId="{1130DFB8-BBAC-4352-84E6-FCB7F1FF602B}">
      <dgm:prSet phldrT="1" phldr="0"/>
      <dgm:spPr/>
      <dgm:t>
        <a:bodyPr/>
        <a:lstStyle/>
        <a:p>
          <a:r>
            <a:rPr lang="en-US" dirty="0"/>
            <a:t>1</a:t>
          </a:r>
        </a:p>
      </dgm:t>
    </dgm:pt>
    <dgm:pt modelId="{16CEC6F2-131E-4BB6-8C16-EEDA7A163C5D}">
      <dgm:prSet/>
      <dgm:spPr/>
      <dgm:t>
        <a:bodyPr/>
        <a:lstStyle/>
        <a:p>
          <a:r>
            <a:rPr lang="en-US"/>
            <a:t>Browse to Devices &gt; Windows &gt; Configuration Profiles &gt; Create profile.</a:t>
          </a:r>
        </a:p>
      </dgm:t>
    </dgm:pt>
    <dgm:pt modelId="{32EEC5A2-E713-4C67-90EB-55FA20FA6FA0}" type="parTrans" cxnId="{A683554D-1F72-4135-9CF2-31071E318273}">
      <dgm:prSet/>
      <dgm:spPr/>
      <dgm:t>
        <a:bodyPr/>
        <a:lstStyle/>
        <a:p>
          <a:endParaRPr lang="en-US"/>
        </a:p>
      </dgm:t>
    </dgm:pt>
    <dgm:pt modelId="{D9B81EF9-EDAF-45B8-A178-9D8594A50E69}" type="sibTrans" cxnId="{A683554D-1F72-4135-9CF2-31071E318273}">
      <dgm:prSet phldrT="2" phldr="0"/>
      <dgm:spPr/>
      <dgm:t>
        <a:bodyPr/>
        <a:lstStyle/>
        <a:p>
          <a:r>
            <a:rPr lang="en-US"/>
            <a:t>2</a:t>
          </a:r>
        </a:p>
      </dgm:t>
    </dgm:pt>
    <dgm:pt modelId="{9AE9B0D9-724B-4A23-8D6D-9B4799896FB1}">
      <dgm:prSet/>
      <dgm:spPr/>
      <dgm:t>
        <a:bodyPr/>
        <a:lstStyle/>
        <a:p>
          <a:r>
            <a:rPr lang="en-US"/>
            <a:t>For Platform, select Windows 10 and later.</a:t>
          </a:r>
        </a:p>
      </dgm:t>
    </dgm:pt>
    <dgm:pt modelId="{48B19267-25E1-430C-81BA-C97D043F2936}" type="parTrans" cxnId="{6B94ECDF-F332-4C3E-BF24-33B6541FC2EF}">
      <dgm:prSet/>
      <dgm:spPr/>
      <dgm:t>
        <a:bodyPr/>
        <a:lstStyle/>
        <a:p>
          <a:endParaRPr lang="en-US"/>
        </a:p>
      </dgm:t>
    </dgm:pt>
    <dgm:pt modelId="{A765CB4D-0581-47E6-A4FE-C80ECEA24996}" type="sibTrans" cxnId="{6B94ECDF-F332-4C3E-BF24-33B6541FC2EF}">
      <dgm:prSet phldrT="3" phldr="0"/>
      <dgm:spPr/>
      <dgm:t>
        <a:bodyPr/>
        <a:lstStyle/>
        <a:p>
          <a:r>
            <a:rPr lang="en-US"/>
            <a:t>3</a:t>
          </a:r>
        </a:p>
      </dgm:t>
    </dgm:pt>
    <dgm:pt modelId="{604884D5-65CE-4F2E-91C1-C8606F1F6748}">
      <dgm:prSet/>
      <dgm:spPr/>
      <dgm:t>
        <a:bodyPr/>
        <a:lstStyle/>
        <a:p>
          <a:r>
            <a:rPr lang="en-US"/>
            <a:t>For Profile Type, select Templates and select the Custom Template.</a:t>
          </a:r>
        </a:p>
      </dgm:t>
    </dgm:pt>
    <dgm:pt modelId="{CF0801F2-D707-44F9-A3DC-E14DB3BF5B96}" type="parTrans" cxnId="{322C7B17-231C-4686-862B-089015E2EC93}">
      <dgm:prSet/>
      <dgm:spPr/>
      <dgm:t>
        <a:bodyPr/>
        <a:lstStyle/>
        <a:p>
          <a:endParaRPr lang="en-US"/>
        </a:p>
      </dgm:t>
    </dgm:pt>
    <dgm:pt modelId="{998D77C5-E025-4A6C-8C98-818B10BFBC32}" type="sibTrans" cxnId="{322C7B17-231C-4686-862B-089015E2EC93}">
      <dgm:prSet phldrT="4" phldr="0"/>
      <dgm:spPr/>
      <dgm:t>
        <a:bodyPr/>
        <a:lstStyle/>
        <a:p>
          <a:r>
            <a:rPr lang="en-US"/>
            <a:t>4</a:t>
          </a:r>
        </a:p>
      </dgm:t>
    </dgm:pt>
    <dgm:pt modelId="{C8771679-3D05-4069-8CF7-BF496A98B324}">
      <dgm:prSet/>
      <dgm:spPr/>
      <dgm:t>
        <a:bodyPr/>
        <a:lstStyle/>
        <a:p>
          <a:r>
            <a:rPr lang="en-US" dirty="0"/>
            <a:t>Name the profile with a familiar name. For example, "Windows Hello for Business cloud Kerberos trust".</a:t>
          </a:r>
        </a:p>
      </dgm:t>
    </dgm:pt>
    <dgm:pt modelId="{0893EEC3-0BF7-4650-B836-F34B412F262C}" type="parTrans" cxnId="{889C6EE3-9234-46D1-8290-BD3D51BAAE5B}">
      <dgm:prSet/>
      <dgm:spPr/>
      <dgm:t>
        <a:bodyPr/>
        <a:lstStyle/>
        <a:p>
          <a:endParaRPr lang="en-US"/>
        </a:p>
      </dgm:t>
    </dgm:pt>
    <dgm:pt modelId="{C5B72AB9-0C43-4398-A1C5-C2D0F2DD614F}" type="sibTrans" cxnId="{889C6EE3-9234-46D1-8290-BD3D51BAAE5B}">
      <dgm:prSet phldrT="5" phldr="0"/>
      <dgm:spPr/>
      <dgm:t>
        <a:bodyPr/>
        <a:lstStyle/>
        <a:p>
          <a:r>
            <a:rPr lang="en-US"/>
            <a:t>5</a:t>
          </a:r>
        </a:p>
      </dgm:t>
    </dgm:pt>
    <dgm:pt modelId="{7EE7DA22-AF61-4894-B25E-5BF32AF3D4C1}" type="pres">
      <dgm:prSet presAssocID="{75A8FB31-EDF6-487F-944F-16B701216E4E}" presName="linearFlow" presStyleCnt="0">
        <dgm:presLayoutVars>
          <dgm:dir/>
          <dgm:animLvl val="lvl"/>
          <dgm:resizeHandles val="exact"/>
        </dgm:presLayoutVars>
      </dgm:prSet>
      <dgm:spPr/>
    </dgm:pt>
    <dgm:pt modelId="{8CCDAF67-AD4D-46FD-82A4-A1D7DA239BCB}" type="pres">
      <dgm:prSet presAssocID="{D1CCF077-88C4-44B4-9933-06FB8724452C}" presName="compositeNode" presStyleCnt="0"/>
      <dgm:spPr/>
    </dgm:pt>
    <dgm:pt modelId="{786E5BB7-6C7F-486C-A611-3F7B92CF560F}" type="pres">
      <dgm:prSet presAssocID="{D1CCF077-88C4-44B4-9933-06FB8724452C}" presName="parTx" presStyleLbl="node1" presStyleIdx="0" presStyleCnt="0">
        <dgm:presLayoutVars>
          <dgm:chMax val="0"/>
          <dgm:chPref val="0"/>
          <dgm:bulletEnabled val="1"/>
        </dgm:presLayoutVars>
      </dgm:prSet>
      <dgm:spPr/>
    </dgm:pt>
    <dgm:pt modelId="{19352C79-A485-4868-9DE9-EEB933FB8EDD}" type="pres">
      <dgm:prSet presAssocID="{D1CCF077-88C4-44B4-9933-06FB8724452C}" presName="parSh" presStyleCnt="0"/>
      <dgm:spPr/>
    </dgm:pt>
    <dgm:pt modelId="{C1D8C068-A6D7-4F5F-92FB-77D608DEB433}" type="pres">
      <dgm:prSet presAssocID="{D1CCF077-88C4-44B4-9933-06FB8724452C}" presName="lineNode" presStyleLbl="alignAccFollowNode1" presStyleIdx="0" presStyleCnt="15"/>
      <dgm:spPr/>
    </dgm:pt>
    <dgm:pt modelId="{B2B0DDA8-3B9D-4A6D-B23A-B0D5E5FE6F8B}" type="pres">
      <dgm:prSet presAssocID="{D1CCF077-88C4-44B4-9933-06FB8724452C}" presName="lineArrowNode" presStyleLbl="alignAccFollowNode1" presStyleIdx="1" presStyleCnt="15"/>
      <dgm:spPr/>
    </dgm:pt>
    <dgm:pt modelId="{80C13719-BC53-40E8-A382-3490A1641D9B}" type="pres">
      <dgm:prSet presAssocID="{833CC052-2559-485A-BB23-BA461454ABE5}" presName="sibTransNodeCircle" presStyleLbl="alignNode1" presStyleIdx="0" presStyleCnt="5">
        <dgm:presLayoutVars>
          <dgm:chMax val="0"/>
          <dgm:bulletEnabled/>
        </dgm:presLayoutVars>
      </dgm:prSet>
      <dgm:spPr/>
    </dgm:pt>
    <dgm:pt modelId="{34F12589-5486-481A-A133-89A2FA430EE8}" type="pres">
      <dgm:prSet presAssocID="{833CC052-2559-485A-BB23-BA461454ABE5}" presName="spacerBetweenCircleAndCallout" presStyleCnt="0">
        <dgm:presLayoutVars/>
      </dgm:prSet>
      <dgm:spPr/>
    </dgm:pt>
    <dgm:pt modelId="{50654430-C2F1-4CE8-A3EB-FA99E397CE50}" type="pres">
      <dgm:prSet presAssocID="{D1CCF077-88C4-44B4-9933-06FB8724452C}" presName="nodeText" presStyleLbl="alignAccFollowNode1" presStyleIdx="2" presStyleCnt="15">
        <dgm:presLayoutVars>
          <dgm:bulletEnabled val="1"/>
        </dgm:presLayoutVars>
      </dgm:prSet>
      <dgm:spPr/>
    </dgm:pt>
    <dgm:pt modelId="{AE4BEE63-A470-4E19-9181-F111C3D341F8}" type="pres">
      <dgm:prSet presAssocID="{833CC052-2559-485A-BB23-BA461454ABE5}" presName="sibTransComposite" presStyleCnt="0"/>
      <dgm:spPr/>
    </dgm:pt>
    <dgm:pt modelId="{AB43F000-856D-44DA-99F6-B024C1D1EB8C}" type="pres">
      <dgm:prSet presAssocID="{16CEC6F2-131E-4BB6-8C16-EEDA7A163C5D}" presName="compositeNode" presStyleCnt="0"/>
      <dgm:spPr/>
    </dgm:pt>
    <dgm:pt modelId="{AF68108B-2B1E-4B44-A979-44DB7CB1DAE7}" type="pres">
      <dgm:prSet presAssocID="{16CEC6F2-131E-4BB6-8C16-EEDA7A163C5D}" presName="parTx" presStyleLbl="node1" presStyleIdx="0" presStyleCnt="0">
        <dgm:presLayoutVars>
          <dgm:chMax val="0"/>
          <dgm:chPref val="0"/>
          <dgm:bulletEnabled val="1"/>
        </dgm:presLayoutVars>
      </dgm:prSet>
      <dgm:spPr/>
    </dgm:pt>
    <dgm:pt modelId="{9E17D016-BEBA-4FB3-A11B-670651DFE1DD}" type="pres">
      <dgm:prSet presAssocID="{16CEC6F2-131E-4BB6-8C16-EEDA7A163C5D}" presName="parSh" presStyleCnt="0"/>
      <dgm:spPr/>
    </dgm:pt>
    <dgm:pt modelId="{5B7B1A5F-887E-4400-988D-2C608AD08C8C}" type="pres">
      <dgm:prSet presAssocID="{16CEC6F2-131E-4BB6-8C16-EEDA7A163C5D}" presName="lineNode" presStyleLbl="alignAccFollowNode1" presStyleIdx="3" presStyleCnt="15"/>
      <dgm:spPr/>
    </dgm:pt>
    <dgm:pt modelId="{88CE5419-E562-4B9A-99C5-1B7EB79BE123}" type="pres">
      <dgm:prSet presAssocID="{16CEC6F2-131E-4BB6-8C16-EEDA7A163C5D}" presName="lineArrowNode" presStyleLbl="alignAccFollowNode1" presStyleIdx="4" presStyleCnt="15"/>
      <dgm:spPr/>
    </dgm:pt>
    <dgm:pt modelId="{EF8CAB8B-2E25-42EA-B405-32E6A7A371F1}" type="pres">
      <dgm:prSet presAssocID="{D9B81EF9-EDAF-45B8-A178-9D8594A50E69}" presName="sibTransNodeCircle" presStyleLbl="alignNode1" presStyleIdx="1" presStyleCnt="5">
        <dgm:presLayoutVars>
          <dgm:chMax val="0"/>
          <dgm:bulletEnabled/>
        </dgm:presLayoutVars>
      </dgm:prSet>
      <dgm:spPr/>
    </dgm:pt>
    <dgm:pt modelId="{7C3A63CC-779F-4A29-8FDF-B308D44C55C3}" type="pres">
      <dgm:prSet presAssocID="{D9B81EF9-EDAF-45B8-A178-9D8594A50E69}" presName="spacerBetweenCircleAndCallout" presStyleCnt="0">
        <dgm:presLayoutVars/>
      </dgm:prSet>
      <dgm:spPr/>
    </dgm:pt>
    <dgm:pt modelId="{F149282A-799C-4982-A5FE-E0F1AE6EE477}" type="pres">
      <dgm:prSet presAssocID="{16CEC6F2-131E-4BB6-8C16-EEDA7A163C5D}" presName="nodeText" presStyleLbl="alignAccFollowNode1" presStyleIdx="5" presStyleCnt="15">
        <dgm:presLayoutVars>
          <dgm:bulletEnabled val="1"/>
        </dgm:presLayoutVars>
      </dgm:prSet>
      <dgm:spPr/>
    </dgm:pt>
    <dgm:pt modelId="{FF0EA89B-B6DC-45DE-815C-C2A4D1D1522B}" type="pres">
      <dgm:prSet presAssocID="{D9B81EF9-EDAF-45B8-A178-9D8594A50E69}" presName="sibTransComposite" presStyleCnt="0"/>
      <dgm:spPr/>
    </dgm:pt>
    <dgm:pt modelId="{F453E108-2434-46D4-809E-640DE67269B9}" type="pres">
      <dgm:prSet presAssocID="{9AE9B0D9-724B-4A23-8D6D-9B4799896FB1}" presName="compositeNode" presStyleCnt="0"/>
      <dgm:spPr/>
    </dgm:pt>
    <dgm:pt modelId="{26FBF1BB-D705-4648-BFF1-A5DEDF367FFA}" type="pres">
      <dgm:prSet presAssocID="{9AE9B0D9-724B-4A23-8D6D-9B4799896FB1}" presName="parTx" presStyleLbl="node1" presStyleIdx="0" presStyleCnt="0">
        <dgm:presLayoutVars>
          <dgm:chMax val="0"/>
          <dgm:chPref val="0"/>
          <dgm:bulletEnabled val="1"/>
        </dgm:presLayoutVars>
      </dgm:prSet>
      <dgm:spPr/>
    </dgm:pt>
    <dgm:pt modelId="{C67CE954-C633-4B9B-8202-98065F396A23}" type="pres">
      <dgm:prSet presAssocID="{9AE9B0D9-724B-4A23-8D6D-9B4799896FB1}" presName="parSh" presStyleCnt="0"/>
      <dgm:spPr/>
    </dgm:pt>
    <dgm:pt modelId="{C9958DD5-4D1A-4B7D-868D-372FF1DFBCB3}" type="pres">
      <dgm:prSet presAssocID="{9AE9B0D9-724B-4A23-8D6D-9B4799896FB1}" presName="lineNode" presStyleLbl="alignAccFollowNode1" presStyleIdx="6" presStyleCnt="15"/>
      <dgm:spPr/>
    </dgm:pt>
    <dgm:pt modelId="{543B6E28-F1F4-4BAD-8A2E-3FC0F55B0EBF}" type="pres">
      <dgm:prSet presAssocID="{9AE9B0D9-724B-4A23-8D6D-9B4799896FB1}" presName="lineArrowNode" presStyleLbl="alignAccFollowNode1" presStyleIdx="7" presStyleCnt="15"/>
      <dgm:spPr/>
    </dgm:pt>
    <dgm:pt modelId="{8DB695D5-47E0-4660-AFEC-7121F170E862}" type="pres">
      <dgm:prSet presAssocID="{A765CB4D-0581-47E6-A4FE-C80ECEA24996}" presName="sibTransNodeCircle" presStyleLbl="alignNode1" presStyleIdx="2" presStyleCnt="5">
        <dgm:presLayoutVars>
          <dgm:chMax val="0"/>
          <dgm:bulletEnabled/>
        </dgm:presLayoutVars>
      </dgm:prSet>
      <dgm:spPr/>
    </dgm:pt>
    <dgm:pt modelId="{4AB99012-DC68-44DD-8AB9-3351F6DD7C4E}" type="pres">
      <dgm:prSet presAssocID="{A765CB4D-0581-47E6-A4FE-C80ECEA24996}" presName="spacerBetweenCircleAndCallout" presStyleCnt="0">
        <dgm:presLayoutVars/>
      </dgm:prSet>
      <dgm:spPr/>
    </dgm:pt>
    <dgm:pt modelId="{A07AD362-39DF-45D4-B9B9-E1D74E2FA38E}" type="pres">
      <dgm:prSet presAssocID="{9AE9B0D9-724B-4A23-8D6D-9B4799896FB1}" presName="nodeText" presStyleLbl="alignAccFollowNode1" presStyleIdx="8" presStyleCnt="15">
        <dgm:presLayoutVars>
          <dgm:bulletEnabled val="1"/>
        </dgm:presLayoutVars>
      </dgm:prSet>
      <dgm:spPr/>
    </dgm:pt>
    <dgm:pt modelId="{63A7964E-A308-4BC2-8017-F8ADD7CB2951}" type="pres">
      <dgm:prSet presAssocID="{A765CB4D-0581-47E6-A4FE-C80ECEA24996}" presName="sibTransComposite" presStyleCnt="0"/>
      <dgm:spPr/>
    </dgm:pt>
    <dgm:pt modelId="{BCBA7304-0101-4585-B751-303DD0B697B3}" type="pres">
      <dgm:prSet presAssocID="{604884D5-65CE-4F2E-91C1-C8606F1F6748}" presName="compositeNode" presStyleCnt="0"/>
      <dgm:spPr/>
    </dgm:pt>
    <dgm:pt modelId="{7EA3586B-03AB-406A-AFDE-A392D7E4F318}" type="pres">
      <dgm:prSet presAssocID="{604884D5-65CE-4F2E-91C1-C8606F1F6748}" presName="parTx" presStyleLbl="node1" presStyleIdx="0" presStyleCnt="0">
        <dgm:presLayoutVars>
          <dgm:chMax val="0"/>
          <dgm:chPref val="0"/>
          <dgm:bulletEnabled val="1"/>
        </dgm:presLayoutVars>
      </dgm:prSet>
      <dgm:spPr/>
    </dgm:pt>
    <dgm:pt modelId="{D17945D6-3F7F-408D-B6FE-27CC1BC2503A}" type="pres">
      <dgm:prSet presAssocID="{604884D5-65CE-4F2E-91C1-C8606F1F6748}" presName="parSh" presStyleCnt="0"/>
      <dgm:spPr/>
    </dgm:pt>
    <dgm:pt modelId="{57CDF173-8AF9-4907-A42F-D039CB3EEAC7}" type="pres">
      <dgm:prSet presAssocID="{604884D5-65CE-4F2E-91C1-C8606F1F6748}" presName="lineNode" presStyleLbl="alignAccFollowNode1" presStyleIdx="9" presStyleCnt="15"/>
      <dgm:spPr/>
    </dgm:pt>
    <dgm:pt modelId="{E676DD4F-5D2B-4DA0-A2AC-7510DA3618EF}" type="pres">
      <dgm:prSet presAssocID="{604884D5-65CE-4F2E-91C1-C8606F1F6748}" presName="lineArrowNode" presStyleLbl="alignAccFollowNode1" presStyleIdx="10" presStyleCnt="15"/>
      <dgm:spPr/>
    </dgm:pt>
    <dgm:pt modelId="{1A27AD3B-DB11-4C3D-BAF2-B565A58C54B4}" type="pres">
      <dgm:prSet presAssocID="{998D77C5-E025-4A6C-8C98-818B10BFBC32}" presName="sibTransNodeCircle" presStyleLbl="alignNode1" presStyleIdx="3" presStyleCnt="5">
        <dgm:presLayoutVars>
          <dgm:chMax val="0"/>
          <dgm:bulletEnabled/>
        </dgm:presLayoutVars>
      </dgm:prSet>
      <dgm:spPr/>
    </dgm:pt>
    <dgm:pt modelId="{E1D18F06-6F42-41A1-A163-B54C26DF7AB0}" type="pres">
      <dgm:prSet presAssocID="{998D77C5-E025-4A6C-8C98-818B10BFBC32}" presName="spacerBetweenCircleAndCallout" presStyleCnt="0">
        <dgm:presLayoutVars/>
      </dgm:prSet>
      <dgm:spPr/>
    </dgm:pt>
    <dgm:pt modelId="{93BBF998-B082-455C-B4DB-595A75C62705}" type="pres">
      <dgm:prSet presAssocID="{604884D5-65CE-4F2E-91C1-C8606F1F6748}" presName="nodeText" presStyleLbl="alignAccFollowNode1" presStyleIdx="11" presStyleCnt="15">
        <dgm:presLayoutVars>
          <dgm:bulletEnabled val="1"/>
        </dgm:presLayoutVars>
      </dgm:prSet>
      <dgm:spPr/>
    </dgm:pt>
    <dgm:pt modelId="{D6FCEA7D-6425-46A2-89C9-07AE49AEC653}" type="pres">
      <dgm:prSet presAssocID="{998D77C5-E025-4A6C-8C98-818B10BFBC32}" presName="sibTransComposite" presStyleCnt="0"/>
      <dgm:spPr/>
    </dgm:pt>
    <dgm:pt modelId="{22BEBCB1-C787-46BD-A323-EE10717F8F19}" type="pres">
      <dgm:prSet presAssocID="{C8771679-3D05-4069-8CF7-BF496A98B324}" presName="compositeNode" presStyleCnt="0"/>
      <dgm:spPr/>
    </dgm:pt>
    <dgm:pt modelId="{FA554023-4373-41AB-BF76-3AB4E3D1B9E8}" type="pres">
      <dgm:prSet presAssocID="{C8771679-3D05-4069-8CF7-BF496A98B324}" presName="parTx" presStyleLbl="node1" presStyleIdx="0" presStyleCnt="0">
        <dgm:presLayoutVars>
          <dgm:chMax val="0"/>
          <dgm:chPref val="0"/>
          <dgm:bulletEnabled val="1"/>
        </dgm:presLayoutVars>
      </dgm:prSet>
      <dgm:spPr/>
    </dgm:pt>
    <dgm:pt modelId="{D3617B68-8304-46D8-A8E4-F97DAAB38303}" type="pres">
      <dgm:prSet presAssocID="{C8771679-3D05-4069-8CF7-BF496A98B324}" presName="parSh" presStyleCnt="0"/>
      <dgm:spPr/>
    </dgm:pt>
    <dgm:pt modelId="{AACC88B8-91E9-470B-9571-7CAB8D517007}" type="pres">
      <dgm:prSet presAssocID="{C8771679-3D05-4069-8CF7-BF496A98B324}" presName="lineNode" presStyleLbl="alignAccFollowNode1" presStyleIdx="12" presStyleCnt="15"/>
      <dgm:spPr/>
    </dgm:pt>
    <dgm:pt modelId="{E6779402-2ECB-4277-8A65-47F919A203CB}" type="pres">
      <dgm:prSet presAssocID="{C8771679-3D05-4069-8CF7-BF496A98B324}" presName="lineArrowNode" presStyleLbl="alignAccFollowNode1" presStyleIdx="13" presStyleCnt="15"/>
      <dgm:spPr/>
    </dgm:pt>
    <dgm:pt modelId="{DF4FFB69-2EB2-4214-A587-A0CBD70841EB}" type="pres">
      <dgm:prSet presAssocID="{C5B72AB9-0C43-4398-A1C5-C2D0F2DD614F}" presName="sibTransNodeCircle" presStyleLbl="alignNode1" presStyleIdx="4" presStyleCnt="5">
        <dgm:presLayoutVars>
          <dgm:chMax val="0"/>
          <dgm:bulletEnabled/>
        </dgm:presLayoutVars>
      </dgm:prSet>
      <dgm:spPr/>
    </dgm:pt>
    <dgm:pt modelId="{35E004C3-9CF3-4918-A3C0-C516C768BDE5}" type="pres">
      <dgm:prSet presAssocID="{C5B72AB9-0C43-4398-A1C5-C2D0F2DD614F}" presName="spacerBetweenCircleAndCallout" presStyleCnt="0">
        <dgm:presLayoutVars/>
      </dgm:prSet>
      <dgm:spPr/>
    </dgm:pt>
    <dgm:pt modelId="{A38AF97D-14E2-4306-A187-B605A1B24C0E}" type="pres">
      <dgm:prSet presAssocID="{C8771679-3D05-4069-8CF7-BF496A98B324}" presName="nodeText" presStyleLbl="alignAccFollowNode1" presStyleIdx="14" presStyleCnt="15">
        <dgm:presLayoutVars>
          <dgm:bulletEnabled val="1"/>
        </dgm:presLayoutVars>
      </dgm:prSet>
      <dgm:spPr/>
    </dgm:pt>
  </dgm:ptLst>
  <dgm:cxnLst>
    <dgm:cxn modelId="{ED8F2D03-FC6F-4092-B850-CAC91D5A8BF0}" type="presOf" srcId="{9AE9B0D9-724B-4A23-8D6D-9B4799896FB1}" destId="{A07AD362-39DF-45D4-B9B9-E1D74E2FA38E}" srcOrd="0" destOrd="0" presId="urn:microsoft.com/office/officeart/2016/7/layout/LinearArrowProcessNumbered"/>
    <dgm:cxn modelId="{F346830B-830D-4686-A7B1-94CBD492AF76}" type="presOf" srcId="{D9B81EF9-EDAF-45B8-A178-9D8594A50E69}" destId="{EF8CAB8B-2E25-42EA-B405-32E6A7A371F1}" srcOrd="0" destOrd="0" presId="urn:microsoft.com/office/officeart/2016/7/layout/LinearArrowProcessNumbered"/>
    <dgm:cxn modelId="{B94D8916-9A22-442D-ABBD-1B8C2580E25D}" type="presOf" srcId="{833CC052-2559-485A-BB23-BA461454ABE5}" destId="{80C13719-BC53-40E8-A382-3490A1641D9B}" srcOrd="0" destOrd="0" presId="urn:microsoft.com/office/officeart/2016/7/layout/LinearArrowProcessNumbered"/>
    <dgm:cxn modelId="{322C7B17-231C-4686-862B-089015E2EC93}" srcId="{75A8FB31-EDF6-487F-944F-16B701216E4E}" destId="{604884D5-65CE-4F2E-91C1-C8606F1F6748}" srcOrd="3" destOrd="0" parTransId="{CF0801F2-D707-44F9-A3DC-E14DB3BF5B96}" sibTransId="{998D77C5-E025-4A6C-8C98-818B10BFBC32}"/>
    <dgm:cxn modelId="{3F30C142-C435-4F95-B01B-5E414934942E}" type="presOf" srcId="{C8771679-3D05-4069-8CF7-BF496A98B324}" destId="{A38AF97D-14E2-4306-A187-B605A1B24C0E}" srcOrd="0" destOrd="0" presId="urn:microsoft.com/office/officeart/2016/7/layout/LinearArrowProcessNumbered"/>
    <dgm:cxn modelId="{07206249-FBAB-4103-BD85-27881F5D923A}" type="presOf" srcId="{A765CB4D-0581-47E6-A4FE-C80ECEA24996}" destId="{8DB695D5-47E0-4660-AFEC-7121F170E862}" srcOrd="0" destOrd="0" presId="urn:microsoft.com/office/officeart/2016/7/layout/LinearArrowProcessNumbered"/>
    <dgm:cxn modelId="{A683554D-1F72-4135-9CF2-31071E318273}" srcId="{75A8FB31-EDF6-487F-944F-16B701216E4E}" destId="{16CEC6F2-131E-4BB6-8C16-EEDA7A163C5D}" srcOrd="1" destOrd="0" parTransId="{32EEC5A2-E713-4C67-90EB-55FA20FA6FA0}" sibTransId="{D9B81EF9-EDAF-45B8-A178-9D8594A50E69}"/>
    <dgm:cxn modelId="{DAC82A59-9173-466F-BA94-B337AE9BD5F5}" type="presOf" srcId="{998D77C5-E025-4A6C-8C98-818B10BFBC32}" destId="{1A27AD3B-DB11-4C3D-BAF2-B565A58C54B4}" srcOrd="0" destOrd="0" presId="urn:microsoft.com/office/officeart/2016/7/layout/LinearArrowProcessNumbered"/>
    <dgm:cxn modelId="{7725A681-0530-46A9-A1D6-369E63A6942C}" type="presOf" srcId="{D1CCF077-88C4-44B4-9933-06FB8724452C}" destId="{50654430-C2F1-4CE8-A3EB-FA99E397CE50}" srcOrd="0" destOrd="0" presId="urn:microsoft.com/office/officeart/2016/7/layout/LinearArrowProcessNumbered"/>
    <dgm:cxn modelId="{2DB9B7B3-BEBF-4965-BFD8-F551C8D0C21A}" type="presOf" srcId="{16CEC6F2-131E-4BB6-8C16-EEDA7A163C5D}" destId="{F149282A-799C-4982-A5FE-E0F1AE6EE477}" srcOrd="0" destOrd="0" presId="urn:microsoft.com/office/officeart/2016/7/layout/LinearArrowProcessNumbered"/>
    <dgm:cxn modelId="{1130DFB8-BBAC-4352-84E6-FCB7F1FF602B}" srcId="{75A8FB31-EDF6-487F-944F-16B701216E4E}" destId="{D1CCF077-88C4-44B4-9933-06FB8724452C}" srcOrd="0" destOrd="0" parTransId="{DB76C6DA-B022-4EC6-80CD-99AE30C10E5B}" sibTransId="{833CC052-2559-485A-BB23-BA461454ABE5}"/>
    <dgm:cxn modelId="{3449BDBC-1078-4D58-AD10-5DDE5437E198}" type="presOf" srcId="{604884D5-65CE-4F2E-91C1-C8606F1F6748}" destId="{93BBF998-B082-455C-B4DB-595A75C62705}" srcOrd="0" destOrd="0" presId="urn:microsoft.com/office/officeart/2016/7/layout/LinearArrowProcessNumbered"/>
    <dgm:cxn modelId="{6B94ECDF-F332-4C3E-BF24-33B6541FC2EF}" srcId="{75A8FB31-EDF6-487F-944F-16B701216E4E}" destId="{9AE9B0D9-724B-4A23-8D6D-9B4799896FB1}" srcOrd="2" destOrd="0" parTransId="{48B19267-25E1-430C-81BA-C97D043F2936}" sibTransId="{A765CB4D-0581-47E6-A4FE-C80ECEA24996}"/>
    <dgm:cxn modelId="{889C6EE3-9234-46D1-8290-BD3D51BAAE5B}" srcId="{75A8FB31-EDF6-487F-944F-16B701216E4E}" destId="{C8771679-3D05-4069-8CF7-BF496A98B324}" srcOrd="4" destOrd="0" parTransId="{0893EEC3-0BF7-4650-B836-F34B412F262C}" sibTransId="{C5B72AB9-0C43-4398-A1C5-C2D0F2DD614F}"/>
    <dgm:cxn modelId="{3F9FEAEA-D4AD-437C-85E4-9FFECC6D99C8}" type="presOf" srcId="{75A8FB31-EDF6-487F-944F-16B701216E4E}" destId="{7EE7DA22-AF61-4894-B25E-5BF32AF3D4C1}" srcOrd="0" destOrd="0" presId="urn:microsoft.com/office/officeart/2016/7/layout/LinearArrowProcessNumbered"/>
    <dgm:cxn modelId="{760F07F6-BF51-4D34-A77F-F5F1248D2EF2}" type="presOf" srcId="{C5B72AB9-0C43-4398-A1C5-C2D0F2DD614F}" destId="{DF4FFB69-2EB2-4214-A587-A0CBD70841EB}" srcOrd="0" destOrd="0" presId="urn:microsoft.com/office/officeart/2016/7/layout/LinearArrowProcessNumbered"/>
    <dgm:cxn modelId="{7C3D4AF3-58C8-4E00-A767-AE8303A8045D}" type="presParOf" srcId="{7EE7DA22-AF61-4894-B25E-5BF32AF3D4C1}" destId="{8CCDAF67-AD4D-46FD-82A4-A1D7DA239BCB}" srcOrd="0" destOrd="0" presId="urn:microsoft.com/office/officeart/2016/7/layout/LinearArrowProcessNumbered"/>
    <dgm:cxn modelId="{B3E2969F-0ABB-4E23-9C44-92DB18B714D0}" type="presParOf" srcId="{8CCDAF67-AD4D-46FD-82A4-A1D7DA239BCB}" destId="{786E5BB7-6C7F-486C-A611-3F7B92CF560F}" srcOrd="0" destOrd="0" presId="urn:microsoft.com/office/officeart/2016/7/layout/LinearArrowProcessNumbered"/>
    <dgm:cxn modelId="{7807A91B-DBFB-4C85-9C6F-34DD11727833}" type="presParOf" srcId="{8CCDAF67-AD4D-46FD-82A4-A1D7DA239BCB}" destId="{19352C79-A485-4868-9DE9-EEB933FB8EDD}" srcOrd="1" destOrd="0" presId="urn:microsoft.com/office/officeart/2016/7/layout/LinearArrowProcessNumbered"/>
    <dgm:cxn modelId="{DB003D03-C0DA-486A-85FF-A667877B1E95}" type="presParOf" srcId="{19352C79-A485-4868-9DE9-EEB933FB8EDD}" destId="{C1D8C068-A6D7-4F5F-92FB-77D608DEB433}" srcOrd="0" destOrd="0" presId="urn:microsoft.com/office/officeart/2016/7/layout/LinearArrowProcessNumbered"/>
    <dgm:cxn modelId="{57BCDA95-8632-499A-81B5-40226B9F8554}" type="presParOf" srcId="{19352C79-A485-4868-9DE9-EEB933FB8EDD}" destId="{B2B0DDA8-3B9D-4A6D-B23A-B0D5E5FE6F8B}" srcOrd="1" destOrd="0" presId="urn:microsoft.com/office/officeart/2016/7/layout/LinearArrowProcessNumbered"/>
    <dgm:cxn modelId="{F16B6074-5C15-44CA-9C71-DBAF2DD7D840}" type="presParOf" srcId="{19352C79-A485-4868-9DE9-EEB933FB8EDD}" destId="{80C13719-BC53-40E8-A382-3490A1641D9B}" srcOrd="2" destOrd="0" presId="urn:microsoft.com/office/officeart/2016/7/layout/LinearArrowProcessNumbered"/>
    <dgm:cxn modelId="{5E017F53-ECCB-49BD-B1FD-F0AF27622DCA}" type="presParOf" srcId="{19352C79-A485-4868-9DE9-EEB933FB8EDD}" destId="{34F12589-5486-481A-A133-89A2FA430EE8}" srcOrd="3" destOrd="0" presId="urn:microsoft.com/office/officeart/2016/7/layout/LinearArrowProcessNumbered"/>
    <dgm:cxn modelId="{95C71933-4C44-465C-9A1F-91F724FD2843}" type="presParOf" srcId="{8CCDAF67-AD4D-46FD-82A4-A1D7DA239BCB}" destId="{50654430-C2F1-4CE8-A3EB-FA99E397CE50}" srcOrd="2" destOrd="0" presId="urn:microsoft.com/office/officeart/2016/7/layout/LinearArrowProcessNumbered"/>
    <dgm:cxn modelId="{84B186AE-6D7D-46E7-A7B8-B2A97172F742}" type="presParOf" srcId="{7EE7DA22-AF61-4894-B25E-5BF32AF3D4C1}" destId="{AE4BEE63-A470-4E19-9181-F111C3D341F8}" srcOrd="1" destOrd="0" presId="urn:microsoft.com/office/officeart/2016/7/layout/LinearArrowProcessNumbered"/>
    <dgm:cxn modelId="{3C935023-8563-4DB2-8B31-99C52D1A8C3F}" type="presParOf" srcId="{7EE7DA22-AF61-4894-B25E-5BF32AF3D4C1}" destId="{AB43F000-856D-44DA-99F6-B024C1D1EB8C}" srcOrd="2" destOrd="0" presId="urn:microsoft.com/office/officeart/2016/7/layout/LinearArrowProcessNumbered"/>
    <dgm:cxn modelId="{507C4531-7AED-4297-B5C6-313FA7C9ABE0}" type="presParOf" srcId="{AB43F000-856D-44DA-99F6-B024C1D1EB8C}" destId="{AF68108B-2B1E-4B44-A979-44DB7CB1DAE7}" srcOrd="0" destOrd="0" presId="urn:microsoft.com/office/officeart/2016/7/layout/LinearArrowProcessNumbered"/>
    <dgm:cxn modelId="{8C10137F-0C3F-4389-B323-7BF99EA82699}" type="presParOf" srcId="{AB43F000-856D-44DA-99F6-B024C1D1EB8C}" destId="{9E17D016-BEBA-4FB3-A11B-670651DFE1DD}" srcOrd="1" destOrd="0" presId="urn:microsoft.com/office/officeart/2016/7/layout/LinearArrowProcessNumbered"/>
    <dgm:cxn modelId="{790060E9-854A-42F6-86C7-1DEF87B9A5CD}" type="presParOf" srcId="{9E17D016-BEBA-4FB3-A11B-670651DFE1DD}" destId="{5B7B1A5F-887E-4400-988D-2C608AD08C8C}" srcOrd="0" destOrd="0" presId="urn:microsoft.com/office/officeart/2016/7/layout/LinearArrowProcessNumbered"/>
    <dgm:cxn modelId="{C3809D41-45F2-46C8-8F6D-15B5F2994266}" type="presParOf" srcId="{9E17D016-BEBA-4FB3-A11B-670651DFE1DD}" destId="{88CE5419-E562-4B9A-99C5-1B7EB79BE123}" srcOrd="1" destOrd="0" presId="urn:microsoft.com/office/officeart/2016/7/layout/LinearArrowProcessNumbered"/>
    <dgm:cxn modelId="{E9ECF5DB-C61E-46C7-9D83-2CB18335E200}" type="presParOf" srcId="{9E17D016-BEBA-4FB3-A11B-670651DFE1DD}" destId="{EF8CAB8B-2E25-42EA-B405-32E6A7A371F1}" srcOrd="2" destOrd="0" presId="urn:microsoft.com/office/officeart/2016/7/layout/LinearArrowProcessNumbered"/>
    <dgm:cxn modelId="{144B112A-58E5-4659-8866-4EA5B00ED57D}" type="presParOf" srcId="{9E17D016-BEBA-4FB3-A11B-670651DFE1DD}" destId="{7C3A63CC-779F-4A29-8FDF-B308D44C55C3}" srcOrd="3" destOrd="0" presId="urn:microsoft.com/office/officeart/2016/7/layout/LinearArrowProcessNumbered"/>
    <dgm:cxn modelId="{32021AB6-9EBB-4045-A6D4-9D157CD57985}" type="presParOf" srcId="{AB43F000-856D-44DA-99F6-B024C1D1EB8C}" destId="{F149282A-799C-4982-A5FE-E0F1AE6EE477}" srcOrd="2" destOrd="0" presId="urn:microsoft.com/office/officeart/2016/7/layout/LinearArrowProcessNumbered"/>
    <dgm:cxn modelId="{21F1059E-5DA5-45C0-9AA3-5594537C25AD}" type="presParOf" srcId="{7EE7DA22-AF61-4894-B25E-5BF32AF3D4C1}" destId="{FF0EA89B-B6DC-45DE-815C-C2A4D1D1522B}" srcOrd="3" destOrd="0" presId="urn:microsoft.com/office/officeart/2016/7/layout/LinearArrowProcessNumbered"/>
    <dgm:cxn modelId="{AD2BD870-1AB2-4EBB-9C4E-B038463EBAD8}" type="presParOf" srcId="{7EE7DA22-AF61-4894-B25E-5BF32AF3D4C1}" destId="{F453E108-2434-46D4-809E-640DE67269B9}" srcOrd="4" destOrd="0" presId="urn:microsoft.com/office/officeart/2016/7/layout/LinearArrowProcessNumbered"/>
    <dgm:cxn modelId="{E6BC24E3-6FFE-4D38-8916-3886BB3A4DE6}" type="presParOf" srcId="{F453E108-2434-46D4-809E-640DE67269B9}" destId="{26FBF1BB-D705-4648-BFF1-A5DEDF367FFA}" srcOrd="0" destOrd="0" presId="urn:microsoft.com/office/officeart/2016/7/layout/LinearArrowProcessNumbered"/>
    <dgm:cxn modelId="{45C273DE-01DD-4AE2-9546-752103CA8FC4}" type="presParOf" srcId="{F453E108-2434-46D4-809E-640DE67269B9}" destId="{C67CE954-C633-4B9B-8202-98065F396A23}" srcOrd="1" destOrd="0" presId="urn:microsoft.com/office/officeart/2016/7/layout/LinearArrowProcessNumbered"/>
    <dgm:cxn modelId="{E12D8D3C-5507-411E-A3E7-E8AC375E706C}" type="presParOf" srcId="{C67CE954-C633-4B9B-8202-98065F396A23}" destId="{C9958DD5-4D1A-4B7D-868D-372FF1DFBCB3}" srcOrd="0" destOrd="0" presId="urn:microsoft.com/office/officeart/2016/7/layout/LinearArrowProcessNumbered"/>
    <dgm:cxn modelId="{923710D2-A35C-4A16-BF52-D3798B8656B2}" type="presParOf" srcId="{C67CE954-C633-4B9B-8202-98065F396A23}" destId="{543B6E28-F1F4-4BAD-8A2E-3FC0F55B0EBF}" srcOrd="1" destOrd="0" presId="urn:microsoft.com/office/officeart/2016/7/layout/LinearArrowProcessNumbered"/>
    <dgm:cxn modelId="{B0EC31B0-F417-4185-AA79-D665674C919A}" type="presParOf" srcId="{C67CE954-C633-4B9B-8202-98065F396A23}" destId="{8DB695D5-47E0-4660-AFEC-7121F170E862}" srcOrd="2" destOrd="0" presId="urn:microsoft.com/office/officeart/2016/7/layout/LinearArrowProcessNumbered"/>
    <dgm:cxn modelId="{3B0DAD4E-C9EE-4DFA-808A-7EAEE53B14AE}" type="presParOf" srcId="{C67CE954-C633-4B9B-8202-98065F396A23}" destId="{4AB99012-DC68-44DD-8AB9-3351F6DD7C4E}" srcOrd="3" destOrd="0" presId="urn:microsoft.com/office/officeart/2016/7/layout/LinearArrowProcessNumbered"/>
    <dgm:cxn modelId="{F61C8D7A-4A87-4F86-98E5-4BCF26276DDC}" type="presParOf" srcId="{F453E108-2434-46D4-809E-640DE67269B9}" destId="{A07AD362-39DF-45D4-B9B9-E1D74E2FA38E}" srcOrd="2" destOrd="0" presId="urn:microsoft.com/office/officeart/2016/7/layout/LinearArrowProcessNumbered"/>
    <dgm:cxn modelId="{BBA14183-7515-4D19-8789-FDE92805E212}" type="presParOf" srcId="{7EE7DA22-AF61-4894-B25E-5BF32AF3D4C1}" destId="{63A7964E-A308-4BC2-8017-F8ADD7CB2951}" srcOrd="5" destOrd="0" presId="urn:microsoft.com/office/officeart/2016/7/layout/LinearArrowProcessNumbered"/>
    <dgm:cxn modelId="{0B8627B2-048D-4B29-AABC-479C877358B0}" type="presParOf" srcId="{7EE7DA22-AF61-4894-B25E-5BF32AF3D4C1}" destId="{BCBA7304-0101-4585-B751-303DD0B697B3}" srcOrd="6" destOrd="0" presId="urn:microsoft.com/office/officeart/2016/7/layout/LinearArrowProcessNumbered"/>
    <dgm:cxn modelId="{1A5C47BF-C653-4979-9641-EE75F735C7DF}" type="presParOf" srcId="{BCBA7304-0101-4585-B751-303DD0B697B3}" destId="{7EA3586B-03AB-406A-AFDE-A392D7E4F318}" srcOrd="0" destOrd="0" presId="urn:microsoft.com/office/officeart/2016/7/layout/LinearArrowProcessNumbered"/>
    <dgm:cxn modelId="{032C5A45-944E-4CC3-92EB-DF2D486D2460}" type="presParOf" srcId="{BCBA7304-0101-4585-B751-303DD0B697B3}" destId="{D17945D6-3F7F-408D-B6FE-27CC1BC2503A}" srcOrd="1" destOrd="0" presId="urn:microsoft.com/office/officeart/2016/7/layout/LinearArrowProcessNumbered"/>
    <dgm:cxn modelId="{0A656C17-3B69-405F-9805-29C33C3705B4}" type="presParOf" srcId="{D17945D6-3F7F-408D-B6FE-27CC1BC2503A}" destId="{57CDF173-8AF9-4907-A42F-D039CB3EEAC7}" srcOrd="0" destOrd="0" presId="urn:microsoft.com/office/officeart/2016/7/layout/LinearArrowProcessNumbered"/>
    <dgm:cxn modelId="{D9983940-83AD-4EFD-8502-FEC868AE579C}" type="presParOf" srcId="{D17945D6-3F7F-408D-B6FE-27CC1BC2503A}" destId="{E676DD4F-5D2B-4DA0-A2AC-7510DA3618EF}" srcOrd="1" destOrd="0" presId="urn:microsoft.com/office/officeart/2016/7/layout/LinearArrowProcessNumbered"/>
    <dgm:cxn modelId="{682DC521-F051-4E60-833E-FFE538A73258}" type="presParOf" srcId="{D17945D6-3F7F-408D-B6FE-27CC1BC2503A}" destId="{1A27AD3B-DB11-4C3D-BAF2-B565A58C54B4}" srcOrd="2" destOrd="0" presId="urn:microsoft.com/office/officeart/2016/7/layout/LinearArrowProcessNumbered"/>
    <dgm:cxn modelId="{D2268FF8-3074-4424-AE2F-9113779AF77B}" type="presParOf" srcId="{D17945D6-3F7F-408D-B6FE-27CC1BC2503A}" destId="{E1D18F06-6F42-41A1-A163-B54C26DF7AB0}" srcOrd="3" destOrd="0" presId="urn:microsoft.com/office/officeart/2016/7/layout/LinearArrowProcessNumbered"/>
    <dgm:cxn modelId="{431D88E1-B446-46D0-AC65-DCA5364E0AD4}" type="presParOf" srcId="{BCBA7304-0101-4585-B751-303DD0B697B3}" destId="{93BBF998-B082-455C-B4DB-595A75C62705}" srcOrd="2" destOrd="0" presId="urn:microsoft.com/office/officeart/2016/7/layout/LinearArrowProcessNumbered"/>
    <dgm:cxn modelId="{F05AABE9-C336-4641-822C-EFC286647CB1}" type="presParOf" srcId="{7EE7DA22-AF61-4894-B25E-5BF32AF3D4C1}" destId="{D6FCEA7D-6425-46A2-89C9-07AE49AEC653}" srcOrd="7" destOrd="0" presId="urn:microsoft.com/office/officeart/2016/7/layout/LinearArrowProcessNumbered"/>
    <dgm:cxn modelId="{CEE01799-3B3E-4CC3-8E94-C51110C3380C}" type="presParOf" srcId="{7EE7DA22-AF61-4894-B25E-5BF32AF3D4C1}" destId="{22BEBCB1-C787-46BD-A323-EE10717F8F19}" srcOrd="8" destOrd="0" presId="urn:microsoft.com/office/officeart/2016/7/layout/LinearArrowProcessNumbered"/>
    <dgm:cxn modelId="{F0BD22AC-2DAD-4EC9-BB76-672B5E2BBFB0}" type="presParOf" srcId="{22BEBCB1-C787-46BD-A323-EE10717F8F19}" destId="{FA554023-4373-41AB-BF76-3AB4E3D1B9E8}" srcOrd="0" destOrd="0" presId="urn:microsoft.com/office/officeart/2016/7/layout/LinearArrowProcessNumbered"/>
    <dgm:cxn modelId="{59BD4D5D-041A-4014-B217-99A968D7BFAD}" type="presParOf" srcId="{22BEBCB1-C787-46BD-A323-EE10717F8F19}" destId="{D3617B68-8304-46D8-A8E4-F97DAAB38303}" srcOrd="1" destOrd="0" presId="urn:microsoft.com/office/officeart/2016/7/layout/LinearArrowProcessNumbered"/>
    <dgm:cxn modelId="{F6392695-5869-40A1-AB40-6DD01EB93E40}" type="presParOf" srcId="{D3617B68-8304-46D8-A8E4-F97DAAB38303}" destId="{AACC88B8-91E9-470B-9571-7CAB8D517007}" srcOrd="0" destOrd="0" presId="urn:microsoft.com/office/officeart/2016/7/layout/LinearArrowProcessNumbered"/>
    <dgm:cxn modelId="{1F7A640F-B049-4EAF-B61B-4327E263CEFA}" type="presParOf" srcId="{D3617B68-8304-46D8-A8E4-F97DAAB38303}" destId="{E6779402-2ECB-4277-8A65-47F919A203CB}" srcOrd="1" destOrd="0" presId="urn:microsoft.com/office/officeart/2016/7/layout/LinearArrowProcessNumbered"/>
    <dgm:cxn modelId="{D182536E-E789-4942-BEEA-86014CFBBD58}" type="presParOf" srcId="{D3617B68-8304-46D8-A8E4-F97DAAB38303}" destId="{DF4FFB69-2EB2-4214-A587-A0CBD70841EB}" srcOrd="2" destOrd="0" presId="urn:microsoft.com/office/officeart/2016/7/layout/LinearArrowProcessNumbered"/>
    <dgm:cxn modelId="{82893CB0-BA99-4DF5-95E9-992F53EAE6F2}" type="presParOf" srcId="{D3617B68-8304-46D8-A8E4-F97DAAB38303}" destId="{35E004C3-9CF3-4918-A3C0-C516C768BDE5}" srcOrd="3" destOrd="0" presId="urn:microsoft.com/office/officeart/2016/7/layout/LinearArrowProcessNumbered"/>
    <dgm:cxn modelId="{5097F578-ED5D-4AF3-B1C0-3E0949A023AC}" type="presParOf" srcId="{22BEBCB1-C787-46BD-A323-EE10717F8F19}" destId="{A38AF97D-14E2-4306-A187-B605A1B24C0E}"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C4B213-DF2D-43D1-AD9C-765058D8754F}"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03CB804D-9B6C-4CCC-B5E3-22943D128DB1}">
      <dgm:prSet/>
      <dgm:spPr/>
      <dgm:t>
        <a:bodyPr/>
        <a:lstStyle/>
        <a:p>
          <a:r>
            <a:rPr lang="en-US"/>
            <a:t>Start the </a:t>
          </a:r>
          <a:r>
            <a:rPr lang="en-US" b="1"/>
            <a:t>Group Policy Management Console</a:t>
          </a:r>
          <a:r>
            <a:rPr lang="en-US"/>
            <a:t> (gpmc.msc).</a:t>
          </a:r>
        </a:p>
      </dgm:t>
    </dgm:pt>
    <dgm:pt modelId="{904C9D75-275F-41DC-9D3A-EC4E54D4CCEE}" type="parTrans" cxnId="{35DF4E40-A814-42A2-BF30-74D2DEC9107F}">
      <dgm:prSet/>
      <dgm:spPr/>
      <dgm:t>
        <a:bodyPr/>
        <a:lstStyle/>
        <a:p>
          <a:endParaRPr lang="en-US"/>
        </a:p>
      </dgm:t>
    </dgm:pt>
    <dgm:pt modelId="{FE9F0C9B-74F7-4C15-B97E-69E07343855E}" type="sibTrans" cxnId="{35DF4E40-A814-42A2-BF30-74D2DEC9107F}">
      <dgm:prSet/>
      <dgm:spPr/>
      <dgm:t>
        <a:bodyPr/>
        <a:lstStyle/>
        <a:p>
          <a:endParaRPr lang="en-US"/>
        </a:p>
      </dgm:t>
    </dgm:pt>
    <dgm:pt modelId="{5DA5E202-03A7-4298-BF64-8DF805CE8D0B}">
      <dgm:prSet/>
      <dgm:spPr/>
      <dgm:t>
        <a:bodyPr/>
        <a:lstStyle/>
        <a:p>
          <a:r>
            <a:rPr lang="en-US"/>
            <a:t>Expand the domain and select the </a:t>
          </a:r>
          <a:r>
            <a:rPr lang="en-US" b="1"/>
            <a:t>Group Policy Object</a:t>
          </a:r>
          <a:r>
            <a:rPr lang="en-US"/>
            <a:t> node in the navigation pane.</a:t>
          </a:r>
        </a:p>
      </dgm:t>
    </dgm:pt>
    <dgm:pt modelId="{CF2B3DD3-95F1-4E6A-BB1B-70CBE52690D9}" type="parTrans" cxnId="{8D0FEE96-C876-4B36-BD31-42897383D4DF}">
      <dgm:prSet/>
      <dgm:spPr/>
      <dgm:t>
        <a:bodyPr/>
        <a:lstStyle/>
        <a:p>
          <a:endParaRPr lang="en-US"/>
        </a:p>
      </dgm:t>
    </dgm:pt>
    <dgm:pt modelId="{92AF1712-02A0-44C9-98C3-19715DDDE5C2}" type="sibTrans" cxnId="{8D0FEE96-C876-4B36-BD31-42897383D4DF}">
      <dgm:prSet/>
      <dgm:spPr/>
      <dgm:t>
        <a:bodyPr/>
        <a:lstStyle/>
        <a:p>
          <a:endParaRPr lang="en-US"/>
        </a:p>
      </dgm:t>
    </dgm:pt>
    <dgm:pt modelId="{9DCE4B16-A6A5-4031-B6F9-45D3D93C455A}">
      <dgm:prSet/>
      <dgm:spPr/>
      <dgm:t>
        <a:bodyPr/>
        <a:lstStyle/>
        <a:p>
          <a:r>
            <a:rPr lang="en-US"/>
            <a:t>Right-click </a:t>
          </a:r>
          <a:r>
            <a:rPr lang="en-US" b="1"/>
            <a:t>Group Policy object</a:t>
          </a:r>
          <a:r>
            <a:rPr lang="en-US"/>
            <a:t> and select </a:t>
          </a:r>
          <a:r>
            <a:rPr lang="en-US" b="1"/>
            <a:t>New</a:t>
          </a:r>
          <a:r>
            <a:rPr lang="en-US"/>
            <a:t>.</a:t>
          </a:r>
        </a:p>
      </dgm:t>
    </dgm:pt>
    <dgm:pt modelId="{A7E09C67-7D7E-4C03-87E8-6CB3695729EE}" type="parTrans" cxnId="{3C4E75CB-FC9D-4335-BBF6-A55B73B053BD}">
      <dgm:prSet/>
      <dgm:spPr/>
      <dgm:t>
        <a:bodyPr/>
        <a:lstStyle/>
        <a:p>
          <a:endParaRPr lang="en-US"/>
        </a:p>
      </dgm:t>
    </dgm:pt>
    <dgm:pt modelId="{C88826F0-B977-4263-8D46-65283A7D14E5}" type="sibTrans" cxnId="{3C4E75CB-FC9D-4335-BBF6-A55B73B053BD}">
      <dgm:prSet/>
      <dgm:spPr/>
      <dgm:t>
        <a:bodyPr/>
        <a:lstStyle/>
        <a:p>
          <a:endParaRPr lang="en-US"/>
        </a:p>
      </dgm:t>
    </dgm:pt>
    <dgm:pt modelId="{7C2860FF-05CE-4F87-8749-DF7E98494F82}">
      <dgm:prSet/>
      <dgm:spPr/>
      <dgm:t>
        <a:bodyPr/>
        <a:lstStyle/>
        <a:p>
          <a:r>
            <a:rPr lang="en-US"/>
            <a:t>Type </a:t>
          </a:r>
          <a:r>
            <a:rPr lang="en-US" i="1"/>
            <a:t>Enable Windows Hello for Business</a:t>
          </a:r>
          <a:r>
            <a:rPr lang="en-US"/>
            <a:t> in the name box and click </a:t>
          </a:r>
          <a:r>
            <a:rPr lang="en-US" b="1"/>
            <a:t>OK</a:t>
          </a:r>
          <a:r>
            <a:rPr lang="en-US"/>
            <a:t>.</a:t>
          </a:r>
        </a:p>
      </dgm:t>
    </dgm:pt>
    <dgm:pt modelId="{481D8AAB-D886-43E5-B6A3-C01317361511}" type="parTrans" cxnId="{6F5C04CE-AFA3-484A-8780-E64D02AF734D}">
      <dgm:prSet/>
      <dgm:spPr/>
      <dgm:t>
        <a:bodyPr/>
        <a:lstStyle/>
        <a:p>
          <a:endParaRPr lang="en-US"/>
        </a:p>
      </dgm:t>
    </dgm:pt>
    <dgm:pt modelId="{FDD94BCA-34C5-4A7D-9EF8-CACEDB56EE3C}" type="sibTrans" cxnId="{6F5C04CE-AFA3-484A-8780-E64D02AF734D}">
      <dgm:prSet/>
      <dgm:spPr/>
      <dgm:t>
        <a:bodyPr/>
        <a:lstStyle/>
        <a:p>
          <a:endParaRPr lang="en-US"/>
        </a:p>
      </dgm:t>
    </dgm:pt>
    <dgm:pt modelId="{AE15C0BF-40A7-4A51-8B06-EA8E21BCDF55}">
      <dgm:prSet/>
      <dgm:spPr/>
      <dgm:t>
        <a:bodyPr/>
        <a:lstStyle/>
        <a:p>
          <a:r>
            <a:rPr lang="en-US"/>
            <a:t>In the content pane, right-click the </a:t>
          </a:r>
          <a:r>
            <a:rPr lang="en-US" b="1"/>
            <a:t>Enable Windows Hello for Business</a:t>
          </a:r>
          <a:r>
            <a:rPr lang="en-US"/>
            <a:t> Group Policy object and click </a:t>
          </a:r>
          <a:r>
            <a:rPr lang="en-US" b="1"/>
            <a:t>Edit</a:t>
          </a:r>
          <a:r>
            <a:rPr lang="en-US"/>
            <a:t>.</a:t>
          </a:r>
        </a:p>
      </dgm:t>
    </dgm:pt>
    <dgm:pt modelId="{8DF0CEB4-B555-4372-85D7-F74D1AECE85F}" type="parTrans" cxnId="{D680C56B-96EB-489C-8241-452117E4C865}">
      <dgm:prSet/>
      <dgm:spPr/>
      <dgm:t>
        <a:bodyPr/>
        <a:lstStyle/>
        <a:p>
          <a:endParaRPr lang="en-US"/>
        </a:p>
      </dgm:t>
    </dgm:pt>
    <dgm:pt modelId="{E8429892-D8E2-4DA6-94DB-74DD5D1F53B4}" type="sibTrans" cxnId="{D680C56B-96EB-489C-8241-452117E4C865}">
      <dgm:prSet/>
      <dgm:spPr/>
      <dgm:t>
        <a:bodyPr/>
        <a:lstStyle/>
        <a:p>
          <a:endParaRPr lang="en-US"/>
        </a:p>
      </dgm:t>
    </dgm:pt>
    <dgm:pt modelId="{97C0FE10-2F25-47D6-ABF2-2142DA831EAD}">
      <dgm:prSet/>
      <dgm:spPr/>
      <dgm:t>
        <a:bodyPr/>
        <a:lstStyle/>
        <a:p>
          <a:r>
            <a:rPr lang="en-US"/>
            <a:t>In the navigation pane, expand </a:t>
          </a:r>
          <a:r>
            <a:rPr lang="en-US" b="1"/>
            <a:t>Policies</a:t>
          </a:r>
          <a:r>
            <a:rPr lang="en-US"/>
            <a:t> under </a:t>
          </a:r>
          <a:r>
            <a:rPr lang="en-US" b="1"/>
            <a:t>Device Configuration</a:t>
          </a:r>
          <a:r>
            <a:rPr lang="en-US"/>
            <a:t>.</a:t>
          </a:r>
        </a:p>
      </dgm:t>
    </dgm:pt>
    <dgm:pt modelId="{A6B49C46-9DC6-4D0B-86A0-CE83C2355989}" type="parTrans" cxnId="{A653E68F-3D2A-4813-8A6D-AF6C3EA6D124}">
      <dgm:prSet/>
      <dgm:spPr/>
      <dgm:t>
        <a:bodyPr/>
        <a:lstStyle/>
        <a:p>
          <a:endParaRPr lang="en-US"/>
        </a:p>
      </dgm:t>
    </dgm:pt>
    <dgm:pt modelId="{6E5BFFE7-9AD4-48B7-AE63-AE0D572112B5}" type="sibTrans" cxnId="{A653E68F-3D2A-4813-8A6D-AF6C3EA6D124}">
      <dgm:prSet/>
      <dgm:spPr/>
      <dgm:t>
        <a:bodyPr/>
        <a:lstStyle/>
        <a:p>
          <a:endParaRPr lang="en-US"/>
        </a:p>
      </dgm:t>
    </dgm:pt>
    <dgm:pt modelId="{16B479CD-58F1-47D9-A9BE-2C44BB858C4C}">
      <dgm:prSet/>
      <dgm:spPr/>
      <dgm:t>
        <a:bodyPr/>
        <a:lstStyle/>
        <a:p>
          <a:r>
            <a:rPr lang="en-US"/>
            <a:t>Expand </a:t>
          </a:r>
          <a:r>
            <a:rPr lang="en-US" b="1"/>
            <a:t>Administrative Templates &gt; Windows Component</a:t>
          </a:r>
          <a:r>
            <a:rPr lang="en-US"/>
            <a:t>, and select </a:t>
          </a:r>
          <a:r>
            <a:rPr lang="en-US" b="1"/>
            <a:t>Windows Hello for Business</a:t>
          </a:r>
          <a:r>
            <a:rPr lang="en-US"/>
            <a:t>.</a:t>
          </a:r>
        </a:p>
      </dgm:t>
    </dgm:pt>
    <dgm:pt modelId="{DF7A360A-DAB8-429B-B120-E5B566408233}" type="parTrans" cxnId="{DB95B379-2178-4DBF-AC58-136390B8F197}">
      <dgm:prSet/>
      <dgm:spPr/>
      <dgm:t>
        <a:bodyPr/>
        <a:lstStyle/>
        <a:p>
          <a:endParaRPr lang="en-US"/>
        </a:p>
      </dgm:t>
    </dgm:pt>
    <dgm:pt modelId="{8E201FFB-57CD-4827-BC82-527F62E3933F}" type="sibTrans" cxnId="{DB95B379-2178-4DBF-AC58-136390B8F197}">
      <dgm:prSet/>
      <dgm:spPr/>
      <dgm:t>
        <a:bodyPr/>
        <a:lstStyle/>
        <a:p>
          <a:endParaRPr lang="en-US"/>
        </a:p>
      </dgm:t>
    </dgm:pt>
    <dgm:pt modelId="{DF044FC2-2D2F-4DF6-B881-ACDD61F4AB54}">
      <dgm:prSet/>
      <dgm:spPr/>
      <dgm:t>
        <a:bodyPr/>
        <a:lstStyle/>
        <a:p>
          <a:r>
            <a:rPr lang="en-US"/>
            <a:t>In the content pane, double-click </a:t>
          </a:r>
          <a:r>
            <a:rPr lang="en-US" b="1"/>
            <a:t>Use Windows Hello for Business</a:t>
          </a:r>
          <a:r>
            <a:rPr lang="en-US"/>
            <a:t>. Click </a:t>
          </a:r>
          <a:r>
            <a:rPr lang="en-US" b="1"/>
            <a:t>Enable</a:t>
          </a:r>
          <a:r>
            <a:rPr lang="en-US"/>
            <a:t> and click </a:t>
          </a:r>
          <a:r>
            <a:rPr lang="en-US" b="1"/>
            <a:t>OK</a:t>
          </a:r>
          <a:r>
            <a:rPr lang="en-US"/>
            <a:t>.</a:t>
          </a:r>
        </a:p>
      </dgm:t>
    </dgm:pt>
    <dgm:pt modelId="{464BE139-E805-4AA6-9852-47C6F146A570}" type="parTrans" cxnId="{99068BF0-D48B-4377-B982-BA518747F21D}">
      <dgm:prSet/>
      <dgm:spPr/>
      <dgm:t>
        <a:bodyPr/>
        <a:lstStyle/>
        <a:p>
          <a:endParaRPr lang="en-US"/>
        </a:p>
      </dgm:t>
    </dgm:pt>
    <dgm:pt modelId="{22D1AB7F-6EA2-4F29-BC50-40CA46711FA8}" type="sibTrans" cxnId="{99068BF0-D48B-4377-B982-BA518747F21D}">
      <dgm:prSet/>
      <dgm:spPr/>
      <dgm:t>
        <a:bodyPr/>
        <a:lstStyle/>
        <a:p>
          <a:endParaRPr lang="en-US"/>
        </a:p>
      </dgm:t>
    </dgm:pt>
    <dgm:pt modelId="{65B9600F-429D-4929-843E-1D6BD8C9F34A}">
      <dgm:prSet/>
      <dgm:spPr/>
      <dgm:t>
        <a:bodyPr/>
        <a:lstStyle/>
        <a:p>
          <a:r>
            <a:rPr lang="en-US"/>
            <a:t>In the content pane, double-click </a:t>
          </a:r>
          <a:r>
            <a:rPr lang="en-US" b="1"/>
            <a:t>Use cloud Kerberos trust for on-premises authentication</a:t>
          </a:r>
          <a:r>
            <a:rPr lang="en-US"/>
            <a:t>. Click </a:t>
          </a:r>
          <a:r>
            <a:rPr lang="en-US" b="1"/>
            <a:t>Enable</a:t>
          </a:r>
          <a:r>
            <a:rPr lang="en-US"/>
            <a:t> and click </a:t>
          </a:r>
          <a:r>
            <a:rPr lang="en-US" b="1"/>
            <a:t>OK</a:t>
          </a:r>
          <a:r>
            <a:rPr lang="en-US"/>
            <a:t>.</a:t>
          </a:r>
        </a:p>
      </dgm:t>
    </dgm:pt>
    <dgm:pt modelId="{B702B3A4-2ACC-4E5A-8C5B-3152FF8900AF}" type="parTrans" cxnId="{1F755306-4FEC-4FC2-A66C-B27D4E3CB86B}">
      <dgm:prSet/>
      <dgm:spPr/>
      <dgm:t>
        <a:bodyPr/>
        <a:lstStyle/>
        <a:p>
          <a:endParaRPr lang="en-US"/>
        </a:p>
      </dgm:t>
    </dgm:pt>
    <dgm:pt modelId="{81574CCA-DCD9-4610-AF47-DA586EF976A9}" type="sibTrans" cxnId="{1F755306-4FEC-4FC2-A66C-B27D4E3CB86B}">
      <dgm:prSet/>
      <dgm:spPr/>
      <dgm:t>
        <a:bodyPr/>
        <a:lstStyle/>
        <a:p>
          <a:endParaRPr lang="en-US"/>
        </a:p>
      </dgm:t>
    </dgm:pt>
    <dgm:pt modelId="{7A2F1FE0-EBC1-4569-80A8-FE436B30FA74}">
      <dgm:prSet/>
      <dgm:spPr/>
      <dgm:t>
        <a:bodyPr/>
        <a:lstStyle/>
        <a:p>
          <a:r>
            <a:rPr lang="en-US" i="1"/>
            <a:t>Optional but recommended</a:t>
          </a:r>
          <a:r>
            <a:rPr lang="en-US"/>
            <a:t>: In the content pane, double-click </a:t>
          </a:r>
          <a:r>
            <a:rPr lang="en-US" b="1"/>
            <a:t>Use a hardware security device</a:t>
          </a:r>
          <a:r>
            <a:rPr lang="en-US"/>
            <a:t>. Click </a:t>
          </a:r>
          <a:r>
            <a:rPr lang="en-US" b="1"/>
            <a:t>Enable</a:t>
          </a:r>
          <a:r>
            <a:rPr lang="en-US"/>
            <a:t> and click </a:t>
          </a:r>
          <a:r>
            <a:rPr lang="en-US" b="1"/>
            <a:t>OK</a:t>
          </a:r>
          <a:r>
            <a:rPr lang="en-US"/>
            <a:t>.</a:t>
          </a:r>
        </a:p>
      </dgm:t>
    </dgm:pt>
    <dgm:pt modelId="{2BD0D569-1443-40B3-A9B2-027592903ACC}" type="parTrans" cxnId="{83BB20C8-E157-40F6-A641-D4CE4812613C}">
      <dgm:prSet/>
      <dgm:spPr/>
      <dgm:t>
        <a:bodyPr/>
        <a:lstStyle/>
        <a:p>
          <a:endParaRPr lang="en-US"/>
        </a:p>
      </dgm:t>
    </dgm:pt>
    <dgm:pt modelId="{E03B8457-CDB9-4765-9709-8086EE39A3FE}" type="sibTrans" cxnId="{83BB20C8-E157-40F6-A641-D4CE4812613C}">
      <dgm:prSet/>
      <dgm:spPr/>
      <dgm:t>
        <a:bodyPr/>
        <a:lstStyle/>
        <a:p>
          <a:endParaRPr lang="en-US"/>
        </a:p>
      </dgm:t>
    </dgm:pt>
    <dgm:pt modelId="{A68ED1D4-6ED6-4E6E-B80A-BD468601C78A}" type="pres">
      <dgm:prSet presAssocID="{26C4B213-DF2D-43D1-AD9C-765058D8754F}" presName="Name0" presStyleCnt="0">
        <dgm:presLayoutVars>
          <dgm:dir/>
          <dgm:resizeHandles val="exact"/>
        </dgm:presLayoutVars>
      </dgm:prSet>
      <dgm:spPr/>
    </dgm:pt>
    <dgm:pt modelId="{8F0B03A5-ECDA-443A-B60D-9AB17F87A1D2}" type="pres">
      <dgm:prSet presAssocID="{03CB804D-9B6C-4CCC-B5E3-22943D128DB1}" presName="node" presStyleLbl="node1" presStyleIdx="0" presStyleCnt="10">
        <dgm:presLayoutVars>
          <dgm:bulletEnabled val="1"/>
        </dgm:presLayoutVars>
      </dgm:prSet>
      <dgm:spPr/>
    </dgm:pt>
    <dgm:pt modelId="{2D942C8D-D081-467D-BDC0-344185955181}" type="pres">
      <dgm:prSet presAssocID="{FE9F0C9B-74F7-4C15-B97E-69E07343855E}" presName="sibTrans" presStyleLbl="sibTrans1D1" presStyleIdx="0" presStyleCnt="9"/>
      <dgm:spPr/>
    </dgm:pt>
    <dgm:pt modelId="{D2FDE994-A127-4900-9D5A-5EDB8DE588A3}" type="pres">
      <dgm:prSet presAssocID="{FE9F0C9B-74F7-4C15-B97E-69E07343855E}" presName="connectorText" presStyleLbl="sibTrans1D1" presStyleIdx="0" presStyleCnt="9"/>
      <dgm:spPr/>
    </dgm:pt>
    <dgm:pt modelId="{ED786737-BDF7-4C52-ABDD-CC00E43AF06C}" type="pres">
      <dgm:prSet presAssocID="{5DA5E202-03A7-4298-BF64-8DF805CE8D0B}" presName="node" presStyleLbl="node1" presStyleIdx="1" presStyleCnt="10">
        <dgm:presLayoutVars>
          <dgm:bulletEnabled val="1"/>
        </dgm:presLayoutVars>
      </dgm:prSet>
      <dgm:spPr/>
    </dgm:pt>
    <dgm:pt modelId="{32A9175C-2EE9-4C77-9B41-0AC288635D7C}" type="pres">
      <dgm:prSet presAssocID="{92AF1712-02A0-44C9-98C3-19715DDDE5C2}" presName="sibTrans" presStyleLbl="sibTrans1D1" presStyleIdx="1" presStyleCnt="9"/>
      <dgm:spPr/>
    </dgm:pt>
    <dgm:pt modelId="{0BF14CFB-3B0C-4A17-B0A6-75C878748872}" type="pres">
      <dgm:prSet presAssocID="{92AF1712-02A0-44C9-98C3-19715DDDE5C2}" presName="connectorText" presStyleLbl="sibTrans1D1" presStyleIdx="1" presStyleCnt="9"/>
      <dgm:spPr/>
    </dgm:pt>
    <dgm:pt modelId="{0BF67133-518A-4FB5-8D84-807C0C5C2059}" type="pres">
      <dgm:prSet presAssocID="{9DCE4B16-A6A5-4031-B6F9-45D3D93C455A}" presName="node" presStyleLbl="node1" presStyleIdx="2" presStyleCnt="10">
        <dgm:presLayoutVars>
          <dgm:bulletEnabled val="1"/>
        </dgm:presLayoutVars>
      </dgm:prSet>
      <dgm:spPr/>
    </dgm:pt>
    <dgm:pt modelId="{68DE527C-67E2-4C51-BE52-67862449156F}" type="pres">
      <dgm:prSet presAssocID="{C88826F0-B977-4263-8D46-65283A7D14E5}" presName="sibTrans" presStyleLbl="sibTrans1D1" presStyleIdx="2" presStyleCnt="9"/>
      <dgm:spPr/>
    </dgm:pt>
    <dgm:pt modelId="{2A398028-49A7-44D3-A512-378974EC4E03}" type="pres">
      <dgm:prSet presAssocID="{C88826F0-B977-4263-8D46-65283A7D14E5}" presName="connectorText" presStyleLbl="sibTrans1D1" presStyleIdx="2" presStyleCnt="9"/>
      <dgm:spPr/>
    </dgm:pt>
    <dgm:pt modelId="{EA53C7EC-A21D-44C1-AEA0-81A6DFAD8446}" type="pres">
      <dgm:prSet presAssocID="{7C2860FF-05CE-4F87-8749-DF7E98494F82}" presName="node" presStyleLbl="node1" presStyleIdx="3" presStyleCnt="10">
        <dgm:presLayoutVars>
          <dgm:bulletEnabled val="1"/>
        </dgm:presLayoutVars>
      </dgm:prSet>
      <dgm:spPr/>
    </dgm:pt>
    <dgm:pt modelId="{6A5D752D-1C9A-4A78-9489-259F094C1DA3}" type="pres">
      <dgm:prSet presAssocID="{FDD94BCA-34C5-4A7D-9EF8-CACEDB56EE3C}" presName="sibTrans" presStyleLbl="sibTrans1D1" presStyleIdx="3" presStyleCnt="9"/>
      <dgm:spPr/>
    </dgm:pt>
    <dgm:pt modelId="{435593B2-F212-4F38-83BE-978B3AC20500}" type="pres">
      <dgm:prSet presAssocID="{FDD94BCA-34C5-4A7D-9EF8-CACEDB56EE3C}" presName="connectorText" presStyleLbl="sibTrans1D1" presStyleIdx="3" presStyleCnt="9"/>
      <dgm:spPr/>
    </dgm:pt>
    <dgm:pt modelId="{FB677A14-9CB3-4604-9B2A-F76A71D8002C}" type="pres">
      <dgm:prSet presAssocID="{AE15C0BF-40A7-4A51-8B06-EA8E21BCDF55}" presName="node" presStyleLbl="node1" presStyleIdx="4" presStyleCnt="10">
        <dgm:presLayoutVars>
          <dgm:bulletEnabled val="1"/>
        </dgm:presLayoutVars>
      </dgm:prSet>
      <dgm:spPr/>
    </dgm:pt>
    <dgm:pt modelId="{77084868-BF3B-4675-BA1B-77C00A94A356}" type="pres">
      <dgm:prSet presAssocID="{E8429892-D8E2-4DA6-94DB-74DD5D1F53B4}" presName="sibTrans" presStyleLbl="sibTrans1D1" presStyleIdx="4" presStyleCnt="9"/>
      <dgm:spPr/>
    </dgm:pt>
    <dgm:pt modelId="{77C3576B-9D4F-4A37-B9A0-92325A8D4CCD}" type="pres">
      <dgm:prSet presAssocID="{E8429892-D8E2-4DA6-94DB-74DD5D1F53B4}" presName="connectorText" presStyleLbl="sibTrans1D1" presStyleIdx="4" presStyleCnt="9"/>
      <dgm:spPr/>
    </dgm:pt>
    <dgm:pt modelId="{F758DD78-FD0F-421C-A19F-25CFF67022C7}" type="pres">
      <dgm:prSet presAssocID="{97C0FE10-2F25-47D6-ABF2-2142DA831EAD}" presName="node" presStyleLbl="node1" presStyleIdx="5" presStyleCnt="10">
        <dgm:presLayoutVars>
          <dgm:bulletEnabled val="1"/>
        </dgm:presLayoutVars>
      </dgm:prSet>
      <dgm:spPr/>
    </dgm:pt>
    <dgm:pt modelId="{0BEAA92A-06AD-4707-9D05-E56F1A4AC07B}" type="pres">
      <dgm:prSet presAssocID="{6E5BFFE7-9AD4-48B7-AE63-AE0D572112B5}" presName="sibTrans" presStyleLbl="sibTrans1D1" presStyleIdx="5" presStyleCnt="9"/>
      <dgm:spPr/>
    </dgm:pt>
    <dgm:pt modelId="{0C8C8282-2F78-434D-A90B-D78DECC5DA21}" type="pres">
      <dgm:prSet presAssocID="{6E5BFFE7-9AD4-48B7-AE63-AE0D572112B5}" presName="connectorText" presStyleLbl="sibTrans1D1" presStyleIdx="5" presStyleCnt="9"/>
      <dgm:spPr/>
    </dgm:pt>
    <dgm:pt modelId="{732EA00E-F98D-4039-ACBD-2ED8A91082A4}" type="pres">
      <dgm:prSet presAssocID="{16B479CD-58F1-47D9-A9BE-2C44BB858C4C}" presName="node" presStyleLbl="node1" presStyleIdx="6" presStyleCnt="10">
        <dgm:presLayoutVars>
          <dgm:bulletEnabled val="1"/>
        </dgm:presLayoutVars>
      </dgm:prSet>
      <dgm:spPr/>
    </dgm:pt>
    <dgm:pt modelId="{59966001-668B-4FE0-BAA9-7398125EE832}" type="pres">
      <dgm:prSet presAssocID="{8E201FFB-57CD-4827-BC82-527F62E3933F}" presName="sibTrans" presStyleLbl="sibTrans1D1" presStyleIdx="6" presStyleCnt="9"/>
      <dgm:spPr/>
    </dgm:pt>
    <dgm:pt modelId="{B1D3A10B-45A8-48EB-8F4E-9C42A8B5249F}" type="pres">
      <dgm:prSet presAssocID="{8E201FFB-57CD-4827-BC82-527F62E3933F}" presName="connectorText" presStyleLbl="sibTrans1D1" presStyleIdx="6" presStyleCnt="9"/>
      <dgm:spPr/>
    </dgm:pt>
    <dgm:pt modelId="{37DB7948-2389-4787-A508-7D134211A925}" type="pres">
      <dgm:prSet presAssocID="{DF044FC2-2D2F-4DF6-B881-ACDD61F4AB54}" presName="node" presStyleLbl="node1" presStyleIdx="7" presStyleCnt="10">
        <dgm:presLayoutVars>
          <dgm:bulletEnabled val="1"/>
        </dgm:presLayoutVars>
      </dgm:prSet>
      <dgm:spPr/>
    </dgm:pt>
    <dgm:pt modelId="{4BB65A23-804F-4C61-A6DE-5588D163F453}" type="pres">
      <dgm:prSet presAssocID="{22D1AB7F-6EA2-4F29-BC50-40CA46711FA8}" presName="sibTrans" presStyleLbl="sibTrans1D1" presStyleIdx="7" presStyleCnt="9"/>
      <dgm:spPr/>
    </dgm:pt>
    <dgm:pt modelId="{EC9D57AA-926F-4D90-9C81-92312725101B}" type="pres">
      <dgm:prSet presAssocID="{22D1AB7F-6EA2-4F29-BC50-40CA46711FA8}" presName="connectorText" presStyleLbl="sibTrans1D1" presStyleIdx="7" presStyleCnt="9"/>
      <dgm:spPr/>
    </dgm:pt>
    <dgm:pt modelId="{A12818CC-99BE-46C5-8234-E98AE9828CE4}" type="pres">
      <dgm:prSet presAssocID="{65B9600F-429D-4929-843E-1D6BD8C9F34A}" presName="node" presStyleLbl="node1" presStyleIdx="8" presStyleCnt="10">
        <dgm:presLayoutVars>
          <dgm:bulletEnabled val="1"/>
        </dgm:presLayoutVars>
      </dgm:prSet>
      <dgm:spPr/>
    </dgm:pt>
    <dgm:pt modelId="{BC27568B-2F56-4402-B762-C097EF212E8C}" type="pres">
      <dgm:prSet presAssocID="{81574CCA-DCD9-4610-AF47-DA586EF976A9}" presName="sibTrans" presStyleLbl="sibTrans1D1" presStyleIdx="8" presStyleCnt="9"/>
      <dgm:spPr/>
    </dgm:pt>
    <dgm:pt modelId="{144BDA3F-AACB-44DE-89A4-B5A9D23EAC2A}" type="pres">
      <dgm:prSet presAssocID="{81574CCA-DCD9-4610-AF47-DA586EF976A9}" presName="connectorText" presStyleLbl="sibTrans1D1" presStyleIdx="8" presStyleCnt="9"/>
      <dgm:spPr/>
    </dgm:pt>
    <dgm:pt modelId="{86B4EE9D-5CFD-47A3-8554-8BA418AE1D74}" type="pres">
      <dgm:prSet presAssocID="{7A2F1FE0-EBC1-4569-80A8-FE436B30FA74}" presName="node" presStyleLbl="node1" presStyleIdx="9" presStyleCnt="10">
        <dgm:presLayoutVars>
          <dgm:bulletEnabled val="1"/>
        </dgm:presLayoutVars>
      </dgm:prSet>
      <dgm:spPr/>
    </dgm:pt>
  </dgm:ptLst>
  <dgm:cxnLst>
    <dgm:cxn modelId="{1F755306-4FEC-4FC2-A66C-B27D4E3CB86B}" srcId="{26C4B213-DF2D-43D1-AD9C-765058D8754F}" destId="{65B9600F-429D-4929-843E-1D6BD8C9F34A}" srcOrd="8" destOrd="0" parTransId="{B702B3A4-2ACC-4E5A-8C5B-3152FF8900AF}" sibTransId="{81574CCA-DCD9-4610-AF47-DA586EF976A9}"/>
    <dgm:cxn modelId="{50026112-5544-45E9-9CD2-7EF0DA16EE23}" type="presOf" srcId="{03CB804D-9B6C-4CCC-B5E3-22943D128DB1}" destId="{8F0B03A5-ECDA-443A-B60D-9AB17F87A1D2}" srcOrd="0" destOrd="0" presId="urn:microsoft.com/office/officeart/2016/7/layout/RepeatingBendingProcessNew"/>
    <dgm:cxn modelId="{7D48AF13-9DB2-4899-A190-7FCAC34EC6CB}" type="presOf" srcId="{AE15C0BF-40A7-4A51-8B06-EA8E21BCDF55}" destId="{FB677A14-9CB3-4604-9B2A-F76A71D8002C}" srcOrd="0" destOrd="0" presId="urn:microsoft.com/office/officeart/2016/7/layout/RepeatingBendingProcessNew"/>
    <dgm:cxn modelId="{9D404A1A-2DDD-4F0C-B4F4-55B3B99354C7}" type="presOf" srcId="{16B479CD-58F1-47D9-A9BE-2C44BB858C4C}" destId="{732EA00E-F98D-4039-ACBD-2ED8A91082A4}" srcOrd="0" destOrd="0" presId="urn:microsoft.com/office/officeart/2016/7/layout/RepeatingBendingProcessNew"/>
    <dgm:cxn modelId="{D0A49C20-E4B7-4F33-9DA5-B3C014E8D0BA}" type="presOf" srcId="{22D1AB7F-6EA2-4F29-BC50-40CA46711FA8}" destId="{4BB65A23-804F-4C61-A6DE-5588D163F453}" srcOrd="0" destOrd="0" presId="urn:microsoft.com/office/officeart/2016/7/layout/RepeatingBendingProcessNew"/>
    <dgm:cxn modelId="{E5056123-58FC-43C8-A545-5FE54A491434}" type="presOf" srcId="{DF044FC2-2D2F-4DF6-B881-ACDD61F4AB54}" destId="{37DB7948-2389-4787-A508-7D134211A925}" srcOrd="0" destOrd="0" presId="urn:microsoft.com/office/officeart/2016/7/layout/RepeatingBendingProcessNew"/>
    <dgm:cxn modelId="{35DF4E40-A814-42A2-BF30-74D2DEC9107F}" srcId="{26C4B213-DF2D-43D1-AD9C-765058D8754F}" destId="{03CB804D-9B6C-4CCC-B5E3-22943D128DB1}" srcOrd="0" destOrd="0" parTransId="{904C9D75-275F-41DC-9D3A-EC4E54D4CCEE}" sibTransId="{FE9F0C9B-74F7-4C15-B97E-69E07343855E}"/>
    <dgm:cxn modelId="{928D3D46-C4FA-4B38-BF91-7C386100FA57}" type="presOf" srcId="{5DA5E202-03A7-4298-BF64-8DF805CE8D0B}" destId="{ED786737-BDF7-4C52-ABDD-CC00E43AF06C}" srcOrd="0" destOrd="0" presId="urn:microsoft.com/office/officeart/2016/7/layout/RepeatingBendingProcessNew"/>
    <dgm:cxn modelId="{9375174A-A5E6-4DF3-B555-2CA524AB2240}" type="presOf" srcId="{8E201FFB-57CD-4827-BC82-527F62E3933F}" destId="{59966001-668B-4FE0-BAA9-7398125EE832}" srcOrd="0" destOrd="0" presId="urn:microsoft.com/office/officeart/2016/7/layout/RepeatingBendingProcessNew"/>
    <dgm:cxn modelId="{D680C56B-96EB-489C-8241-452117E4C865}" srcId="{26C4B213-DF2D-43D1-AD9C-765058D8754F}" destId="{AE15C0BF-40A7-4A51-8B06-EA8E21BCDF55}" srcOrd="4" destOrd="0" parTransId="{8DF0CEB4-B555-4372-85D7-F74D1AECE85F}" sibTransId="{E8429892-D8E2-4DA6-94DB-74DD5D1F53B4}"/>
    <dgm:cxn modelId="{4D3F574C-8000-40B1-BD62-0EE18CEE4497}" type="presOf" srcId="{92AF1712-02A0-44C9-98C3-19715DDDE5C2}" destId="{0BF14CFB-3B0C-4A17-B0A6-75C878748872}" srcOrd="1" destOrd="0" presId="urn:microsoft.com/office/officeart/2016/7/layout/RepeatingBendingProcessNew"/>
    <dgm:cxn modelId="{3FA1C46E-E8D3-44A3-8EC4-04230E0A7335}" type="presOf" srcId="{C88826F0-B977-4263-8D46-65283A7D14E5}" destId="{68DE527C-67E2-4C51-BE52-67862449156F}" srcOrd="0" destOrd="0" presId="urn:microsoft.com/office/officeart/2016/7/layout/RepeatingBendingProcessNew"/>
    <dgm:cxn modelId="{C9BD3C53-E190-4DF3-AC44-EACB3078ED6B}" type="presOf" srcId="{81574CCA-DCD9-4610-AF47-DA586EF976A9}" destId="{BC27568B-2F56-4402-B762-C097EF212E8C}" srcOrd="0" destOrd="0" presId="urn:microsoft.com/office/officeart/2016/7/layout/RepeatingBendingProcessNew"/>
    <dgm:cxn modelId="{A6945F53-5083-4D0F-8BBC-C8B11F628E4E}" type="presOf" srcId="{8E201FFB-57CD-4827-BC82-527F62E3933F}" destId="{B1D3A10B-45A8-48EB-8F4E-9C42A8B5249F}" srcOrd="1" destOrd="0" presId="urn:microsoft.com/office/officeart/2016/7/layout/RepeatingBendingProcessNew"/>
    <dgm:cxn modelId="{4E154B54-3768-4064-9421-AE8D6346B3A5}" type="presOf" srcId="{9DCE4B16-A6A5-4031-B6F9-45D3D93C455A}" destId="{0BF67133-518A-4FB5-8D84-807C0C5C2059}" srcOrd="0" destOrd="0" presId="urn:microsoft.com/office/officeart/2016/7/layout/RepeatingBendingProcessNew"/>
    <dgm:cxn modelId="{DB95B379-2178-4DBF-AC58-136390B8F197}" srcId="{26C4B213-DF2D-43D1-AD9C-765058D8754F}" destId="{16B479CD-58F1-47D9-A9BE-2C44BB858C4C}" srcOrd="6" destOrd="0" parTransId="{DF7A360A-DAB8-429B-B120-E5B566408233}" sibTransId="{8E201FFB-57CD-4827-BC82-527F62E3933F}"/>
    <dgm:cxn modelId="{D8BDA57B-FA15-46CC-BDD1-39A67AB9EA3C}" type="presOf" srcId="{FDD94BCA-34C5-4A7D-9EF8-CACEDB56EE3C}" destId="{6A5D752D-1C9A-4A78-9489-259F094C1DA3}" srcOrd="0" destOrd="0" presId="urn:microsoft.com/office/officeart/2016/7/layout/RepeatingBendingProcessNew"/>
    <dgm:cxn modelId="{88390386-3ECE-47FC-BFA1-723CD1A49E7E}" type="presOf" srcId="{92AF1712-02A0-44C9-98C3-19715DDDE5C2}" destId="{32A9175C-2EE9-4C77-9B41-0AC288635D7C}" srcOrd="0" destOrd="0" presId="urn:microsoft.com/office/officeart/2016/7/layout/RepeatingBendingProcessNew"/>
    <dgm:cxn modelId="{52F0C389-DD5D-4BFC-8554-E0F0DE6319BB}" type="presOf" srcId="{6E5BFFE7-9AD4-48B7-AE63-AE0D572112B5}" destId="{0BEAA92A-06AD-4707-9D05-E56F1A4AC07B}" srcOrd="0" destOrd="0" presId="urn:microsoft.com/office/officeart/2016/7/layout/RepeatingBendingProcessNew"/>
    <dgm:cxn modelId="{23EB328E-45BA-4024-A668-4AEBA96FBAD5}" type="presOf" srcId="{FE9F0C9B-74F7-4C15-B97E-69E07343855E}" destId="{2D942C8D-D081-467D-BDC0-344185955181}" srcOrd="0" destOrd="0" presId="urn:microsoft.com/office/officeart/2016/7/layout/RepeatingBendingProcessNew"/>
    <dgm:cxn modelId="{A653E68F-3D2A-4813-8A6D-AF6C3EA6D124}" srcId="{26C4B213-DF2D-43D1-AD9C-765058D8754F}" destId="{97C0FE10-2F25-47D6-ABF2-2142DA831EAD}" srcOrd="5" destOrd="0" parTransId="{A6B49C46-9DC6-4D0B-86A0-CE83C2355989}" sibTransId="{6E5BFFE7-9AD4-48B7-AE63-AE0D572112B5}"/>
    <dgm:cxn modelId="{217B0596-583C-494F-AB24-005273FA09C5}" type="presOf" srcId="{97C0FE10-2F25-47D6-ABF2-2142DA831EAD}" destId="{F758DD78-FD0F-421C-A19F-25CFF67022C7}" srcOrd="0" destOrd="0" presId="urn:microsoft.com/office/officeart/2016/7/layout/RepeatingBendingProcessNew"/>
    <dgm:cxn modelId="{8D0FEE96-C876-4B36-BD31-42897383D4DF}" srcId="{26C4B213-DF2D-43D1-AD9C-765058D8754F}" destId="{5DA5E202-03A7-4298-BF64-8DF805CE8D0B}" srcOrd="1" destOrd="0" parTransId="{CF2B3DD3-95F1-4E6A-BB1B-70CBE52690D9}" sibTransId="{92AF1712-02A0-44C9-98C3-19715DDDE5C2}"/>
    <dgm:cxn modelId="{3E9A48A2-3F5F-4EAF-840E-0A972EA6FEDD}" type="presOf" srcId="{FE9F0C9B-74F7-4C15-B97E-69E07343855E}" destId="{D2FDE994-A127-4900-9D5A-5EDB8DE588A3}" srcOrd="1" destOrd="0" presId="urn:microsoft.com/office/officeart/2016/7/layout/RepeatingBendingProcessNew"/>
    <dgm:cxn modelId="{4A22B6A3-96E8-4ADE-B755-C3BD58D72A72}" type="presOf" srcId="{C88826F0-B977-4263-8D46-65283A7D14E5}" destId="{2A398028-49A7-44D3-A512-378974EC4E03}" srcOrd="1" destOrd="0" presId="urn:microsoft.com/office/officeart/2016/7/layout/RepeatingBendingProcessNew"/>
    <dgm:cxn modelId="{67876EA7-11EC-47DC-BBB3-D9DBDC3FC4CF}" type="presOf" srcId="{E8429892-D8E2-4DA6-94DB-74DD5D1F53B4}" destId="{77C3576B-9D4F-4A37-B9A0-92325A8D4CCD}" srcOrd="1" destOrd="0" presId="urn:microsoft.com/office/officeart/2016/7/layout/RepeatingBendingProcessNew"/>
    <dgm:cxn modelId="{0A5F4DAB-4E92-48FA-8CF8-EE88C18E47B2}" type="presOf" srcId="{7A2F1FE0-EBC1-4569-80A8-FE436B30FA74}" destId="{86B4EE9D-5CFD-47A3-8554-8BA418AE1D74}" srcOrd="0" destOrd="0" presId="urn:microsoft.com/office/officeart/2016/7/layout/RepeatingBendingProcessNew"/>
    <dgm:cxn modelId="{7EC31DB0-5202-486F-B08F-2D0D079A04E0}" type="presOf" srcId="{7C2860FF-05CE-4F87-8749-DF7E98494F82}" destId="{EA53C7EC-A21D-44C1-AEA0-81A6DFAD8446}" srcOrd="0" destOrd="0" presId="urn:microsoft.com/office/officeart/2016/7/layout/RepeatingBendingProcessNew"/>
    <dgm:cxn modelId="{58FCF0B1-521B-430B-9F4B-DA6350EADDAD}" type="presOf" srcId="{26C4B213-DF2D-43D1-AD9C-765058D8754F}" destId="{A68ED1D4-6ED6-4E6E-B80A-BD468601C78A}" srcOrd="0" destOrd="0" presId="urn:microsoft.com/office/officeart/2016/7/layout/RepeatingBendingProcessNew"/>
    <dgm:cxn modelId="{C1B30CB6-DBDC-4F02-A0B8-1D26A04AF791}" type="presOf" srcId="{81574CCA-DCD9-4610-AF47-DA586EF976A9}" destId="{144BDA3F-AACB-44DE-89A4-B5A9D23EAC2A}" srcOrd="1" destOrd="0" presId="urn:microsoft.com/office/officeart/2016/7/layout/RepeatingBendingProcessNew"/>
    <dgm:cxn modelId="{3CEADEBD-3149-44FE-8026-2073BC2E7EDE}" type="presOf" srcId="{FDD94BCA-34C5-4A7D-9EF8-CACEDB56EE3C}" destId="{435593B2-F212-4F38-83BE-978B3AC20500}" srcOrd="1" destOrd="0" presId="urn:microsoft.com/office/officeart/2016/7/layout/RepeatingBendingProcessNew"/>
    <dgm:cxn modelId="{83BB20C8-E157-40F6-A641-D4CE4812613C}" srcId="{26C4B213-DF2D-43D1-AD9C-765058D8754F}" destId="{7A2F1FE0-EBC1-4569-80A8-FE436B30FA74}" srcOrd="9" destOrd="0" parTransId="{2BD0D569-1443-40B3-A9B2-027592903ACC}" sibTransId="{E03B8457-CDB9-4765-9709-8086EE39A3FE}"/>
    <dgm:cxn modelId="{55D26DCA-8A7A-48DA-825B-27AB9B17D900}" type="presOf" srcId="{6E5BFFE7-9AD4-48B7-AE63-AE0D572112B5}" destId="{0C8C8282-2F78-434D-A90B-D78DECC5DA21}" srcOrd="1" destOrd="0" presId="urn:microsoft.com/office/officeart/2016/7/layout/RepeatingBendingProcessNew"/>
    <dgm:cxn modelId="{3C4E75CB-FC9D-4335-BBF6-A55B73B053BD}" srcId="{26C4B213-DF2D-43D1-AD9C-765058D8754F}" destId="{9DCE4B16-A6A5-4031-B6F9-45D3D93C455A}" srcOrd="2" destOrd="0" parTransId="{A7E09C67-7D7E-4C03-87E8-6CB3695729EE}" sibTransId="{C88826F0-B977-4263-8D46-65283A7D14E5}"/>
    <dgm:cxn modelId="{6F5C04CE-AFA3-484A-8780-E64D02AF734D}" srcId="{26C4B213-DF2D-43D1-AD9C-765058D8754F}" destId="{7C2860FF-05CE-4F87-8749-DF7E98494F82}" srcOrd="3" destOrd="0" parTransId="{481D8AAB-D886-43E5-B6A3-C01317361511}" sibTransId="{FDD94BCA-34C5-4A7D-9EF8-CACEDB56EE3C}"/>
    <dgm:cxn modelId="{253ED0DF-5EFA-45D0-88AC-C2B80D846EC8}" type="presOf" srcId="{22D1AB7F-6EA2-4F29-BC50-40CA46711FA8}" destId="{EC9D57AA-926F-4D90-9C81-92312725101B}" srcOrd="1" destOrd="0" presId="urn:microsoft.com/office/officeart/2016/7/layout/RepeatingBendingProcessNew"/>
    <dgm:cxn modelId="{FD85BAE7-3036-4ECB-B65A-B7BD6B5404D9}" type="presOf" srcId="{E8429892-D8E2-4DA6-94DB-74DD5D1F53B4}" destId="{77084868-BF3B-4675-BA1B-77C00A94A356}" srcOrd="0" destOrd="0" presId="urn:microsoft.com/office/officeart/2016/7/layout/RepeatingBendingProcessNew"/>
    <dgm:cxn modelId="{E743BAEF-2F1E-413A-98DB-85DA28598021}" type="presOf" srcId="{65B9600F-429D-4929-843E-1D6BD8C9F34A}" destId="{A12818CC-99BE-46C5-8234-E98AE9828CE4}" srcOrd="0" destOrd="0" presId="urn:microsoft.com/office/officeart/2016/7/layout/RepeatingBendingProcessNew"/>
    <dgm:cxn modelId="{99068BF0-D48B-4377-B982-BA518747F21D}" srcId="{26C4B213-DF2D-43D1-AD9C-765058D8754F}" destId="{DF044FC2-2D2F-4DF6-B881-ACDD61F4AB54}" srcOrd="7" destOrd="0" parTransId="{464BE139-E805-4AA6-9852-47C6F146A570}" sibTransId="{22D1AB7F-6EA2-4F29-BC50-40CA46711FA8}"/>
    <dgm:cxn modelId="{D2ED2F8E-7A60-4E87-8658-3A11EC2493CD}" type="presParOf" srcId="{A68ED1D4-6ED6-4E6E-B80A-BD468601C78A}" destId="{8F0B03A5-ECDA-443A-B60D-9AB17F87A1D2}" srcOrd="0" destOrd="0" presId="urn:microsoft.com/office/officeart/2016/7/layout/RepeatingBendingProcessNew"/>
    <dgm:cxn modelId="{3AF6C0B1-98DE-4F75-B04C-0032C5CE1E39}" type="presParOf" srcId="{A68ED1D4-6ED6-4E6E-B80A-BD468601C78A}" destId="{2D942C8D-D081-467D-BDC0-344185955181}" srcOrd="1" destOrd="0" presId="urn:microsoft.com/office/officeart/2016/7/layout/RepeatingBendingProcessNew"/>
    <dgm:cxn modelId="{330C6894-DABE-4C31-84AD-F847272E637D}" type="presParOf" srcId="{2D942C8D-D081-467D-BDC0-344185955181}" destId="{D2FDE994-A127-4900-9D5A-5EDB8DE588A3}" srcOrd="0" destOrd="0" presId="urn:microsoft.com/office/officeart/2016/7/layout/RepeatingBendingProcessNew"/>
    <dgm:cxn modelId="{A752BEBB-A27E-4154-868C-F842FC75B833}" type="presParOf" srcId="{A68ED1D4-6ED6-4E6E-B80A-BD468601C78A}" destId="{ED786737-BDF7-4C52-ABDD-CC00E43AF06C}" srcOrd="2" destOrd="0" presId="urn:microsoft.com/office/officeart/2016/7/layout/RepeatingBendingProcessNew"/>
    <dgm:cxn modelId="{757650E4-39B8-4C9B-B022-2F6C0157EA26}" type="presParOf" srcId="{A68ED1D4-6ED6-4E6E-B80A-BD468601C78A}" destId="{32A9175C-2EE9-4C77-9B41-0AC288635D7C}" srcOrd="3" destOrd="0" presId="urn:microsoft.com/office/officeart/2016/7/layout/RepeatingBendingProcessNew"/>
    <dgm:cxn modelId="{94796C03-0C27-442C-996C-3A2A9B5495E4}" type="presParOf" srcId="{32A9175C-2EE9-4C77-9B41-0AC288635D7C}" destId="{0BF14CFB-3B0C-4A17-B0A6-75C878748872}" srcOrd="0" destOrd="0" presId="urn:microsoft.com/office/officeart/2016/7/layout/RepeatingBendingProcessNew"/>
    <dgm:cxn modelId="{B09DBA7A-9E83-47CC-BE11-C555C3BC9DEE}" type="presParOf" srcId="{A68ED1D4-6ED6-4E6E-B80A-BD468601C78A}" destId="{0BF67133-518A-4FB5-8D84-807C0C5C2059}" srcOrd="4" destOrd="0" presId="urn:microsoft.com/office/officeart/2016/7/layout/RepeatingBendingProcessNew"/>
    <dgm:cxn modelId="{EBE2659F-AC18-44D8-950F-88075D9DF83E}" type="presParOf" srcId="{A68ED1D4-6ED6-4E6E-B80A-BD468601C78A}" destId="{68DE527C-67E2-4C51-BE52-67862449156F}" srcOrd="5" destOrd="0" presId="urn:microsoft.com/office/officeart/2016/7/layout/RepeatingBendingProcessNew"/>
    <dgm:cxn modelId="{B7F7F1C8-4F84-4DDE-9BE3-C5482B0AB245}" type="presParOf" srcId="{68DE527C-67E2-4C51-BE52-67862449156F}" destId="{2A398028-49A7-44D3-A512-378974EC4E03}" srcOrd="0" destOrd="0" presId="urn:microsoft.com/office/officeart/2016/7/layout/RepeatingBendingProcessNew"/>
    <dgm:cxn modelId="{3157F561-A787-4370-86F7-8A7BD14648FE}" type="presParOf" srcId="{A68ED1D4-6ED6-4E6E-B80A-BD468601C78A}" destId="{EA53C7EC-A21D-44C1-AEA0-81A6DFAD8446}" srcOrd="6" destOrd="0" presId="urn:microsoft.com/office/officeart/2016/7/layout/RepeatingBendingProcessNew"/>
    <dgm:cxn modelId="{5A420F0F-2EAC-4E46-9955-BDBEFF849E16}" type="presParOf" srcId="{A68ED1D4-6ED6-4E6E-B80A-BD468601C78A}" destId="{6A5D752D-1C9A-4A78-9489-259F094C1DA3}" srcOrd="7" destOrd="0" presId="urn:microsoft.com/office/officeart/2016/7/layout/RepeatingBendingProcessNew"/>
    <dgm:cxn modelId="{F6CBA84F-F3E0-4A3A-AC47-DE7D5DAD2A9E}" type="presParOf" srcId="{6A5D752D-1C9A-4A78-9489-259F094C1DA3}" destId="{435593B2-F212-4F38-83BE-978B3AC20500}" srcOrd="0" destOrd="0" presId="urn:microsoft.com/office/officeart/2016/7/layout/RepeatingBendingProcessNew"/>
    <dgm:cxn modelId="{B157B239-59D7-4567-9321-FDB1339C5368}" type="presParOf" srcId="{A68ED1D4-6ED6-4E6E-B80A-BD468601C78A}" destId="{FB677A14-9CB3-4604-9B2A-F76A71D8002C}" srcOrd="8" destOrd="0" presId="urn:microsoft.com/office/officeart/2016/7/layout/RepeatingBendingProcessNew"/>
    <dgm:cxn modelId="{E121F5FF-5F85-455C-AB18-2D49D794A890}" type="presParOf" srcId="{A68ED1D4-6ED6-4E6E-B80A-BD468601C78A}" destId="{77084868-BF3B-4675-BA1B-77C00A94A356}" srcOrd="9" destOrd="0" presId="urn:microsoft.com/office/officeart/2016/7/layout/RepeatingBendingProcessNew"/>
    <dgm:cxn modelId="{B9CEAC1E-39B2-483E-922F-3DE1993ECBB0}" type="presParOf" srcId="{77084868-BF3B-4675-BA1B-77C00A94A356}" destId="{77C3576B-9D4F-4A37-B9A0-92325A8D4CCD}" srcOrd="0" destOrd="0" presId="urn:microsoft.com/office/officeart/2016/7/layout/RepeatingBendingProcessNew"/>
    <dgm:cxn modelId="{75A8E306-685C-482B-9579-02CD687D7561}" type="presParOf" srcId="{A68ED1D4-6ED6-4E6E-B80A-BD468601C78A}" destId="{F758DD78-FD0F-421C-A19F-25CFF67022C7}" srcOrd="10" destOrd="0" presId="urn:microsoft.com/office/officeart/2016/7/layout/RepeatingBendingProcessNew"/>
    <dgm:cxn modelId="{C9D11D86-5589-4992-9594-4118ED09AC97}" type="presParOf" srcId="{A68ED1D4-6ED6-4E6E-B80A-BD468601C78A}" destId="{0BEAA92A-06AD-4707-9D05-E56F1A4AC07B}" srcOrd="11" destOrd="0" presId="urn:microsoft.com/office/officeart/2016/7/layout/RepeatingBendingProcessNew"/>
    <dgm:cxn modelId="{BDAD1480-CE8A-4E26-9298-B4BDDCBBB49C}" type="presParOf" srcId="{0BEAA92A-06AD-4707-9D05-E56F1A4AC07B}" destId="{0C8C8282-2F78-434D-A90B-D78DECC5DA21}" srcOrd="0" destOrd="0" presId="urn:microsoft.com/office/officeart/2016/7/layout/RepeatingBendingProcessNew"/>
    <dgm:cxn modelId="{363B5638-57B5-4D8E-8DED-E327E931E970}" type="presParOf" srcId="{A68ED1D4-6ED6-4E6E-B80A-BD468601C78A}" destId="{732EA00E-F98D-4039-ACBD-2ED8A91082A4}" srcOrd="12" destOrd="0" presId="urn:microsoft.com/office/officeart/2016/7/layout/RepeatingBendingProcessNew"/>
    <dgm:cxn modelId="{3A829E50-E482-49FE-8B70-BCC187643EBF}" type="presParOf" srcId="{A68ED1D4-6ED6-4E6E-B80A-BD468601C78A}" destId="{59966001-668B-4FE0-BAA9-7398125EE832}" srcOrd="13" destOrd="0" presId="urn:microsoft.com/office/officeart/2016/7/layout/RepeatingBendingProcessNew"/>
    <dgm:cxn modelId="{864C4609-2F74-4825-8241-1DA2D42D4D0B}" type="presParOf" srcId="{59966001-668B-4FE0-BAA9-7398125EE832}" destId="{B1D3A10B-45A8-48EB-8F4E-9C42A8B5249F}" srcOrd="0" destOrd="0" presId="urn:microsoft.com/office/officeart/2016/7/layout/RepeatingBendingProcessNew"/>
    <dgm:cxn modelId="{BFB8E6FE-04D8-4864-A140-E34DF52D861B}" type="presParOf" srcId="{A68ED1D4-6ED6-4E6E-B80A-BD468601C78A}" destId="{37DB7948-2389-4787-A508-7D134211A925}" srcOrd="14" destOrd="0" presId="urn:microsoft.com/office/officeart/2016/7/layout/RepeatingBendingProcessNew"/>
    <dgm:cxn modelId="{DF91C9D8-1A08-472C-96DE-0880FF4AB779}" type="presParOf" srcId="{A68ED1D4-6ED6-4E6E-B80A-BD468601C78A}" destId="{4BB65A23-804F-4C61-A6DE-5588D163F453}" srcOrd="15" destOrd="0" presId="urn:microsoft.com/office/officeart/2016/7/layout/RepeatingBendingProcessNew"/>
    <dgm:cxn modelId="{5A2B4A8F-03E2-462D-8A7F-93ADC13F5632}" type="presParOf" srcId="{4BB65A23-804F-4C61-A6DE-5588D163F453}" destId="{EC9D57AA-926F-4D90-9C81-92312725101B}" srcOrd="0" destOrd="0" presId="urn:microsoft.com/office/officeart/2016/7/layout/RepeatingBendingProcessNew"/>
    <dgm:cxn modelId="{7EDEFD67-07F2-40B0-B3BA-D818DE2161E6}" type="presParOf" srcId="{A68ED1D4-6ED6-4E6E-B80A-BD468601C78A}" destId="{A12818CC-99BE-46C5-8234-E98AE9828CE4}" srcOrd="16" destOrd="0" presId="urn:microsoft.com/office/officeart/2016/7/layout/RepeatingBendingProcessNew"/>
    <dgm:cxn modelId="{71782AC8-D5C4-4A98-AD29-9FF2A01F9FA7}" type="presParOf" srcId="{A68ED1D4-6ED6-4E6E-B80A-BD468601C78A}" destId="{BC27568B-2F56-4402-B762-C097EF212E8C}" srcOrd="17" destOrd="0" presId="urn:microsoft.com/office/officeart/2016/7/layout/RepeatingBendingProcessNew"/>
    <dgm:cxn modelId="{1665B930-EC0C-4ADD-BC1A-6B860CBA22B6}" type="presParOf" srcId="{BC27568B-2F56-4402-B762-C097EF212E8C}" destId="{144BDA3F-AACB-44DE-89A4-B5A9D23EAC2A}" srcOrd="0" destOrd="0" presId="urn:microsoft.com/office/officeart/2016/7/layout/RepeatingBendingProcessNew"/>
    <dgm:cxn modelId="{CBDF6EE7-84BC-430B-BE76-33DECD76525F}" type="presParOf" srcId="{A68ED1D4-6ED6-4E6E-B80A-BD468601C78A}" destId="{86B4EE9D-5CFD-47A3-8554-8BA418AE1D74}"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9C19CF-3AA5-47B9-A3BD-C8DBFD7D2DE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10B5EC76-F866-4B97-B550-E523268EE0C4}">
      <dgm:prSet/>
      <dgm:spPr/>
      <dgm:t>
        <a:bodyPr/>
        <a:lstStyle/>
        <a:p>
          <a:r>
            <a:rPr lang="en-US"/>
            <a:t>The Windows Hello for Business provisioning process begins immediately after a user has signed in if certain prerequisite checks are passed. Windows Hello for Business cloud Kerberos trust adds a prerequisite check for Hybrid Azure AD-joined devices when cloud Kerberos trust is enabled by policy.</a:t>
          </a:r>
        </a:p>
      </dgm:t>
    </dgm:pt>
    <dgm:pt modelId="{67435FAD-6338-4B55-84D6-175D04EFC3AC}" type="parTrans" cxnId="{F082266F-CB5A-41A7-9B87-6FFC92ED7D90}">
      <dgm:prSet/>
      <dgm:spPr/>
      <dgm:t>
        <a:bodyPr/>
        <a:lstStyle/>
        <a:p>
          <a:endParaRPr lang="en-US"/>
        </a:p>
      </dgm:t>
    </dgm:pt>
    <dgm:pt modelId="{1C3F1D97-FBEB-482D-BD41-94819A6ACFC9}" type="sibTrans" cxnId="{F082266F-CB5A-41A7-9B87-6FFC92ED7D90}">
      <dgm:prSet/>
      <dgm:spPr/>
      <dgm:t>
        <a:bodyPr/>
        <a:lstStyle/>
        <a:p>
          <a:endParaRPr lang="en-US"/>
        </a:p>
      </dgm:t>
    </dgm:pt>
    <dgm:pt modelId="{CEDB024D-0FB8-48E9-86CD-3A78F93DC542}">
      <dgm:prSet/>
      <dgm:spPr/>
      <dgm:t>
        <a:bodyPr/>
        <a:lstStyle/>
        <a:p>
          <a:r>
            <a:rPr lang="en-US"/>
            <a:t>You can determine the status of the prerequisite check by viewing the </a:t>
          </a:r>
          <a:r>
            <a:rPr lang="en-US" b="1"/>
            <a:t>User Device Registration</a:t>
          </a:r>
          <a:r>
            <a:rPr lang="en-US"/>
            <a:t> admin log under </a:t>
          </a:r>
          <a:r>
            <a:rPr lang="en-US" b="1"/>
            <a:t>Applications and Services Logs\Microsoft\Windows</a:t>
          </a:r>
          <a:r>
            <a:rPr lang="en-US"/>
            <a:t>. This information is also available using the </a:t>
          </a:r>
          <a:r>
            <a:rPr lang="en-US" b="1">
              <a:hlinkClick xmlns:r="http://schemas.openxmlformats.org/officeDocument/2006/relationships" r:id="rId1"/>
            </a:rPr>
            <a:t>dsregcmd /status</a:t>
          </a:r>
          <a:r>
            <a:rPr lang="en-US"/>
            <a:t> command from a console.</a:t>
          </a:r>
        </a:p>
      </dgm:t>
    </dgm:pt>
    <dgm:pt modelId="{1CFF3913-FBAF-4053-87AB-8CE4470EAD23}" type="parTrans" cxnId="{595C8626-B628-4FDD-9CBA-070DDF5F9365}">
      <dgm:prSet/>
      <dgm:spPr/>
      <dgm:t>
        <a:bodyPr/>
        <a:lstStyle/>
        <a:p>
          <a:endParaRPr lang="en-US"/>
        </a:p>
      </dgm:t>
    </dgm:pt>
    <dgm:pt modelId="{F8A47AF4-60FF-4519-ACED-2DFBA8C0FC1A}" type="sibTrans" cxnId="{595C8626-B628-4FDD-9CBA-070DDF5F9365}">
      <dgm:prSet/>
      <dgm:spPr/>
      <dgm:t>
        <a:bodyPr/>
        <a:lstStyle/>
        <a:p>
          <a:endParaRPr lang="en-US"/>
        </a:p>
      </dgm:t>
    </dgm:pt>
    <dgm:pt modelId="{ABC0BC72-3893-4C43-BB3C-E24454D14357}" type="pres">
      <dgm:prSet presAssocID="{C39C19CF-3AA5-47B9-A3BD-C8DBFD7D2DE0}" presName="vert0" presStyleCnt="0">
        <dgm:presLayoutVars>
          <dgm:dir/>
          <dgm:animOne val="branch"/>
          <dgm:animLvl val="lvl"/>
        </dgm:presLayoutVars>
      </dgm:prSet>
      <dgm:spPr/>
    </dgm:pt>
    <dgm:pt modelId="{59A6366D-8D1C-46FB-924D-76C04046F761}" type="pres">
      <dgm:prSet presAssocID="{10B5EC76-F866-4B97-B550-E523268EE0C4}" presName="thickLine" presStyleLbl="alignNode1" presStyleIdx="0" presStyleCnt="2"/>
      <dgm:spPr/>
    </dgm:pt>
    <dgm:pt modelId="{C12F648B-D2DE-45A6-A8A1-17F6964B050F}" type="pres">
      <dgm:prSet presAssocID="{10B5EC76-F866-4B97-B550-E523268EE0C4}" presName="horz1" presStyleCnt="0"/>
      <dgm:spPr/>
    </dgm:pt>
    <dgm:pt modelId="{0F37BEC6-47DC-4139-91AF-24D9E54E4015}" type="pres">
      <dgm:prSet presAssocID="{10B5EC76-F866-4B97-B550-E523268EE0C4}" presName="tx1" presStyleLbl="revTx" presStyleIdx="0" presStyleCnt="2"/>
      <dgm:spPr/>
    </dgm:pt>
    <dgm:pt modelId="{DF48D09C-D1B1-417A-B940-0EE06DE3D19A}" type="pres">
      <dgm:prSet presAssocID="{10B5EC76-F866-4B97-B550-E523268EE0C4}" presName="vert1" presStyleCnt="0"/>
      <dgm:spPr/>
    </dgm:pt>
    <dgm:pt modelId="{C011076C-ADC8-4EF7-AD92-C352A8A0CCC9}" type="pres">
      <dgm:prSet presAssocID="{CEDB024D-0FB8-48E9-86CD-3A78F93DC542}" presName="thickLine" presStyleLbl="alignNode1" presStyleIdx="1" presStyleCnt="2"/>
      <dgm:spPr/>
    </dgm:pt>
    <dgm:pt modelId="{34842B6A-4B2F-4F50-BB99-9C4E1CCEDEE5}" type="pres">
      <dgm:prSet presAssocID="{CEDB024D-0FB8-48E9-86CD-3A78F93DC542}" presName="horz1" presStyleCnt="0"/>
      <dgm:spPr/>
    </dgm:pt>
    <dgm:pt modelId="{3090E13A-8390-42F9-AA55-1067169C7CE6}" type="pres">
      <dgm:prSet presAssocID="{CEDB024D-0FB8-48E9-86CD-3A78F93DC542}" presName="tx1" presStyleLbl="revTx" presStyleIdx="1" presStyleCnt="2"/>
      <dgm:spPr/>
    </dgm:pt>
    <dgm:pt modelId="{D7CA45AA-CD6C-480D-9602-4E8355C35E0C}" type="pres">
      <dgm:prSet presAssocID="{CEDB024D-0FB8-48E9-86CD-3A78F93DC542}" presName="vert1" presStyleCnt="0"/>
      <dgm:spPr/>
    </dgm:pt>
  </dgm:ptLst>
  <dgm:cxnLst>
    <dgm:cxn modelId="{595C8626-B628-4FDD-9CBA-070DDF5F9365}" srcId="{C39C19CF-3AA5-47B9-A3BD-C8DBFD7D2DE0}" destId="{CEDB024D-0FB8-48E9-86CD-3A78F93DC542}" srcOrd="1" destOrd="0" parTransId="{1CFF3913-FBAF-4053-87AB-8CE4470EAD23}" sibTransId="{F8A47AF4-60FF-4519-ACED-2DFBA8C0FC1A}"/>
    <dgm:cxn modelId="{3DF68E6A-E2E9-4ED4-B53E-A4B54EDA07B8}" type="presOf" srcId="{10B5EC76-F866-4B97-B550-E523268EE0C4}" destId="{0F37BEC6-47DC-4139-91AF-24D9E54E4015}" srcOrd="0" destOrd="0" presId="urn:microsoft.com/office/officeart/2008/layout/LinedList"/>
    <dgm:cxn modelId="{F082266F-CB5A-41A7-9B87-6FFC92ED7D90}" srcId="{C39C19CF-3AA5-47B9-A3BD-C8DBFD7D2DE0}" destId="{10B5EC76-F866-4B97-B550-E523268EE0C4}" srcOrd="0" destOrd="0" parTransId="{67435FAD-6338-4B55-84D6-175D04EFC3AC}" sibTransId="{1C3F1D97-FBEB-482D-BD41-94819A6ACFC9}"/>
    <dgm:cxn modelId="{17217782-CE34-44EA-B2E9-D5F7B3CA5AE1}" type="presOf" srcId="{C39C19CF-3AA5-47B9-A3BD-C8DBFD7D2DE0}" destId="{ABC0BC72-3893-4C43-BB3C-E24454D14357}" srcOrd="0" destOrd="0" presId="urn:microsoft.com/office/officeart/2008/layout/LinedList"/>
    <dgm:cxn modelId="{605504D6-C701-4A03-A65B-53825597BD85}" type="presOf" srcId="{CEDB024D-0FB8-48E9-86CD-3A78F93DC542}" destId="{3090E13A-8390-42F9-AA55-1067169C7CE6}" srcOrd="0" destOrd="0" presId="urn:microsoft.com/office/officeart/2008/layout/LinedList"/>
    <dgm:cxn modelId="{58BFF6D9-822E-4B2D-875C-4A45C216655D}" type="presParOf" srcId="{ABC0BC72-3893-4C43-BB3C-E24454D14357}" destId="{59A6366D-8D1C-46FB-924D-76C04046F761}" srcOrd="0" destOrd="0" presId="urn:microsoft.com/office/officeart/2008/layout/LinedList"/>
    <dgm:cxn modelId="{34AC22F8-E1CB-43BA-B626-50A99AD86212}" type="presParOf" srcId="{ABC0BC72-3893-4C43-BB3C-E24454D14357}" destId="{C12F648B-D2DE-45A6-A8A1-17F6964B050F}" srcOrd="1" destOrd="0" presId="urn:microsoft.com/office/officeart/2008/layout/LinedList"/>
    <dgm:cxn modelId="{D1A10FDE-40EF-44E4-829C-8B3FF157C5D7}" type="presParOf" srcId="{C12F648B-D2DE-45A6-A8A1-17F6964B050F}" destId="{0F37BEC6-47DC-4139-91AF-24D9E54E4015}" srcOrd="0" destOrd="0" presId="urn:microsoft.com/office/officeart/2008/layout/LinedList"/>
    <dgm:cxn modelId="{2F3E232C-6D2D-4B39-802C-D2BF76D7D0FB}" type="presParOf" srcId="{C12F648B-D2DE-45A6-A8A1-17F6964B050F}" destId="{DF48D09C-D1B1-417A-B940-0EE06DE3D19A}" srcOrd="1" destOrd="0" presId="urn:microsoft.com/office/officeart/2008/layout/LinedList"/>
    <dgm:cxn modelId="{BF81B567-BAF1-4316-9365-F00DA3E3416E}" type="presParOf" srcId="{ABC0BC72-3893-4C43-BB3C-E24454D14357}" destId="{C011076C-ADC8-4EF7-AD92-C352A8A0CCC9}" srcOrd="2" destOrd="0" presId="urn:microsoft.com/office/officeart/2008/layout/LinedList"/>
    <dgm:cxn modelId="{E0A6D503-23EC-43EC-A4E7-94ED515C7848}" type="presParOf" srcId="{ABC0BC72-3893-4C43-BB3C-E24454D14357}" destId="{34842B6A-4B2F-4F50-BB99-9C4E1CCEDEE5}" srcOrd="3" destOrd="0" presId="urn:microsoft.com/office/officeart/2008/layout/LinedList"/>
    <dgm:cxn modelId="{A5DA3E9F-683E-4AEC-89E4-A9E7C56466C3}" type="presParOf" srcId="{34842B6A-4B2F-4F50-BB99-9C4E1CCEDEE5}" destId="{3090E13A-8390-42F9-AA55-1067169C7CE6}" srcOrd="0" destOrd="0" presId="urn:microsoft.com/office/officeart/2008/layout/LinedList"/>
    <dgm:cxn modelId="{A24E93CA-B1C2-49F0-A8F4-66FE5AD47AB7}" type="presParOf" srcId="{34842B6A-4B2F-4F50-BB99-9C4E1CCEDEE5}" destId="{D7CA45AA-CD6C-480D-9602-4E8355C35E0C}"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8C068-A6D7-4F5F-92FB-77D608DEB433}">
      <dsp:nvSpPr>
        <dsp:cNvPr id="0" name=""/>
        <dsp:cNvSpPr/>
      </dsp:nvSpPr>
      <dsp:spPr>
        <a:xfrm>
          <a:off x="1052586" y="1110636"/>
          <a:ext cx="841042" cy="71"/>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B0DDA8-3B9D-4A6D-B23A-B0D5E5FE6F8B}">
      <dsp:nvSpPr>
        <dsp:cNvPr id="0" name=""/>
        <dsp:cNvSpPr/>
      </dsp:nvSpPr>
      <dsp:spPr>
        <a:xfrm>
          <a:off x="1944092" y="1040024"/>
          <a:ext cx="96719" cy="181664"/>
        </a:xfrm>
        <a:prstGeom prst="chevron">
          <a:avLst>
            <a:gd name="adj" fmla="val 9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C13719-BC53-40E8-A382-3490A1641D9B}">
      <dsp:nvSpPr>
        <dsp:cNvPr id="0" name=""/>
        <dsp:cNvSpPr/>
      </dsp:nvSpPr>
      <dsp:spPr>
        <a:xfrm>
          <a:off x="525631" y="688846"/>
          <a:ext cx="843651" cy="843651"/>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89100">
            <a:lnSpc>
              <a:spcPct val="90000"/>
            </a:lnSpc>
            <a:spcBef>
              <a:spcPct val="0"/>
            </a:spcBef>
            <a:spcAft>
              <a:spcPct val="35000"/>
            </a:spcAft>
            <a:buNone/>
          </a:pPr>
          <a:r>
            <a:rPr lang="en-US" sz="3800" kern="1200" dirty="0"/>
            <a:t>1</a:t>
          </a:r>
        </a:p>
      </dsp:txBody>
      <dsp:txXfrm>
        <a:off x="649181" y="812396"/>
        <a:ext cx="596551" cy="596551"/>
      </dsp:txXfrm>
    </dsp:sp>
    <dsp:sp modelId="{50654430-C2F1-4CE8-A3EB-FA99E397CE50}">
      <dsp:nvSpPr>
        <dsp:cNvPr id="0" name=""/>
        <dsp:cNvSpPr/>
      </dsp:nvSpPr>
      <dsp:spPr>
        <a:xfrm>
          <a:off x="1283" y="1698097"/>
          <a:ext cx="1892345" cy="1965600"/>
        </a:xfrm>
        <a:prstGeom prst="upArrowCallout">
          <a:avLst>
            <a:gd name="adj1" fmla="val 50000"/>
            <a:gd name="adj2" fmla="val 20000"/>
            <a:gd name="adj3" fmla="val 20000"/>
            <a:gd name="adj4" fmla="val 10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anchor="t" anchorCtr="0">
          <a:noAutofit/>
        </a:bodyPr>
        <a:lstStyle/>
        <a:p>
          <a:pPr marL="0" lvl="0" indent="0" algn="l" defTabSz="488950">
            <a:lnSpc>
              <a:spcPct val="90000"/>
            </a:lnSpc>
            <a:spcBef>
              <a:spcPct val="0"/>
            </a:spcBef>
            <a:spcAft>
              <a:spcPct val="35000"/>
            </a:spcAft>
            <a:buNone/>
          </a:pPr>
          <a:r>
            <a:rPr lang="en-US" sz="1100" kern="1200"/>
            <a:t>Sign in to the Microsoft Endpoint Manager admin center.</a:t>
          </a:r>
        </a:p>
      </dsp:txBody>
      <dsp:txXfrm>
        <a:off x="1283" y="2076566"/>
        <a:ext cx="1892345" cy="1587131"/>
      </dsp:txXfrm>
    </dsp:sp>
    <dsp:sp modelId="{5B7B1A5F-887E-4400-988D-2C608AD08C8C}">
      <dsp:nvSpPr>
        <dsp:cNvPr id="0" name=""/>
        <dsp:cNvSpPr/>
      </dsp:nvSpPr>
      <dsp:spPr>
        <a:xfrm>
          <a:off x="2103890" y="1110636"/>
          <a:ext cx="1892345" cy="7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CE5419-E562-4B9A-99C5-1B7EB79BE123}">
      <dsp:nvSpPr>
        <dsp:cNvPr id="0" name=""/>
        <dsp:cNvSpPr/>
      </dsp:nvSpPr>
      <dsp:spPr>
        <a:xfrm>
          <a:off x="4046698" y="1040024"/>
          <a:ext cx="96719" cy="181665"/>
        </a:xfrm>
        <a:prstGeom prst="chevron">
          <a:avLst>
            <a:gd name="adj" fmla="val 9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8CAB8B-2E25-42EA-B405-32E6A7A371F1}">
      <dsp:nvSpPr>
        <dsp:cNvPr id="0" name=""/>
        <dsp:cNvSpPr/>
      </dsp:nvSpPr>
      <dsp:spPr>
        <a:xfrm>
          <a:off x="2628237" y="688846"/>
          <a:ext cx="843651" cy="843651"/>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51787" y="812396"/>
        <a:ext cx="596551" cy="596551"/>
      </dsp:txXfrm>
    </dsp:sp>
    <dsp:sp modelId="{F149282A-799C-4982-A5FE-E0F1AE6EE477}">
      <dsp:nvSpPr>
        <dsp:cNvPr id="0" name=""/>
        <dsp:cNvSpPr/>
      </dsp:nvSpPr>
      <dsp:spPr>
        <a:xfrm>
          <a:off x="2103890" y="1698097"/>
          <a:ext cx="1892345" cy="1965600"/>
        </a:xfrm>
        <a:prstGeom prst="upArrowCallout">
          <a:avLst>
            <a:gd name="adj1" fmla="val 50000"/>
            <a:gd name="adj2" fmla="val 20000"/>
            <a:gd name="adj3" fmla="val 20000"/>
            <a:gd name="adj4" fmla="val 10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anchor="t" anchorCtr="0">
          <a:noAutofit/>
        </a:bodyPr>
        <a:lstStyle/>
        <a:p>
          <a:pPr marL="0" lvl="0" indent="0" algn="l" defTabSz="488950">
            <a:lnSpc>
              <a:spcPct val="90000"/>
            </a:lnSpc>
            <a:spcBef>
              <a:spcPct val="0"/>
            </a:spcBef>
            <a:spcAft>
              <a:spcPct val="35000"/>
            </a:spcAft>
            <a:buNone/>
          </a:pPr>
          <a:r>
            <a:rPr lang="en-US" sz="1100" kern="1200"/>
            <a:t>Browse to Devices &gt; Windows &gt; Configuration Profiles &gt; Create profile.</a:t>
          </a:r>
        </a:p>
      </dsp:txBody>
      <dsp:txXfrm>
        <a:off x="2103890" y="2076566"/>
        <a:ext cx="1892345" cy="1587131"/>
      </dsp:txXfrm>
    </dsp:sp>
    <dsp:sp modelId="{C9958DD5-4D1A-4B7D-868D-372FF1DFBCB3}">
      <dsp:nvSpPr>
        <dsp:cNvPr id="0" name=""/>
        <dsp:cNvSpPr/>
      </dsp:nvSpPr>
      <dsp:spPr>
        <a:xfrm>
          <a:off x="4206496" y="1110636"/>
          <a:ext cx="1892345" cy="7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3B6E28-F1F4-4BAD-8A2E-3FC0F55B0EBF}">
      <dsp:nvSpPr>
        <dsp:cNvPr id="0" name=""/>
        <dsp:cNvSpPr/>
      </dsp:nvSpPr>
      <dsp:spPr>
        <a:xfrm>
          <a:off x="6149305" y="1040024"/>
          <a:ext cx="96719" cy="181665"/>
        </a:xfrm>
        <a:prstGeom prst="chevron">
          <a:avLst>
            <a:gd name="adj" fmla="val 9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B695D5-47E0-4660-AFEC-7121F170E862}">
      <dsp:nvSpPr>
        <dsp:cNvPr id="0" name=""/>
        <dsp:cNvSpPr/>
      </dsp:nvSpPr>
      <dsp:spPr>
        <a:xfrm>
          <a:off x="4730844" y="688846"/>
          <a:ext cx="843651" cy="843651"/>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854394" y="812396"/>
        <a:ext cx="596551" cy="596551"/>
      </dsp:txXfrm>
    </dsp:sp>
    <dsp:sp modelId="{A07AD362-39DF-45D4-B9B9-E1D74E2FA38E}">
      <dsp:nvSpPr>
        <dsp:cNvPr id="0" name=""/>
        <dsp:cNvSpPr/>
      </dsp:nvSpPr>
      <dsp:spPr>
        <a:xfrm>
          <a:off x="4206496" y="1698097"/>
          <a:ext cx="1892345" cy="1965600"/>
        </a:xfrm>
        <a:prstGeom prst="upArrowCallout">
          <a:avLst>
            <a:gd name="adj1" fmla="val 50000"/>
            <a:gd name="adj2" fmla="val 20000"/>
            <a:gd name="adj3" fmla="val 20000"/>
            <a:gd name="adj4" fmla="val 10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anchor="t" anchorCtr="0">
          <a:noAutofit/>
        </a:bodyPr>
        <a:lstStyle/>
        <a:p>
          <a:pPr marL="0" lvl="0" indent="0" algn="l" defTabSz="488950">
            <a:lnSpc>
              <a:spcPct val="90000"/>
            </a:lnSpc>
            <a:spcBef>
              <a:spcPct val="0"/>
            </a:spcBef>
            <a:spcAft>
              <a:spcPct val="35000"/>
            </a:spcAft>
            <a:buNone/>
          </a:pPr>
          <a:r>
            <a:rPr lang="en-US" sz="1100" kern="1200"/>
            <a:t>For Platform, select Windows 10 and later.</a:t>
          </a:r>
        </a:p>
      </dsp:txBody>
      <dsp:txXfrm>
        <a:off x="4206496" y="2076566"/>
        <a:ext cx="1892345" cy="1587131"/>
      </dsp:txXfrm>
    </dsp:sp>
    <dsp:sp modelId="{57CDF173-8AF9-4907-A42F-D039CB3EEAC7}">
      <dsp:nvSpPr>
        <dsp:cNvPr id="0" name=""/>
        <dsp:cNvSpPr/>
      </dsp:nvSpPr>
      <dsp:spPr>
        <a:xfrm>
          <a:off x="6309103" y="1110636"/>
          <a:ext cx="1892345" cy="7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76DD4F-5D2B-4DA0-A2AC-7510DA3618EF}">
      <dsp:nvSpPr>
        <dsp:cNvPr id="0" name=""/>
        <dsp:cNvSpPr/>
      </dsp:nvSpPr>
      <dsp:spPr>
        <a:xfrm>
          <a:off x="8251911" y="1040024"/>
          <a:ext cx="96719" cy="181665"/>
        </a:xfrm>
        <a:prstGeom prst="chevron">
          <a:avLst>
            <a:gd name="adj" fmla="val 9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27AD3B-DB11-4C3D-BAF2-B565A58C54B4}">
      <dsp:nvSpPr>
        <dsp:cNvPr id="0" name=""/>
        <dsp:cNvSpPr/>
      </dsp:nvSpPr>
      <dsp:spPr>
        <a:xfrm>
          <a:off x="6833450" y="688846"/>
          <a:ext cx="843651" cy="843651"/>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957000" y="812396"/>
        <a:ext cx="596551" cy="596551"/>
      </dsp:txXfrm>
    </dsp:sp>
    <dsp:sp modelId="{93BBF998-B082-455C-B4DB-595A75C62705}">
      <dsp:nvSpPr>
        <dsp:cNvPr id="0" name=""/>
        <dsp:cNvSpPr/>
      </dsp:nvSpPr>
      <dsp:spPr>
        <a:xfrm>
          <a:off x="6309103" y="1698097"/>
          <a:ext cx="1892345" cy="1965600"/>
        </a:xfrm>
        <a:prstGeom prst="upArrowCallout">
          <a:avLst>
            <a:gd name="adj1" fmla="val 50000"/>
            <a:gd name="adj2" fmla="val 20000"/>
            <a:gd name="adj3" fmla="val 20000"/>
            <a:gd name="adj4" fmla="val 10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anchor="t" anchorCtr="0">
          <a:noAutofit/>
        </a:bodyPr>
        <a:lstStyle/>
        <a:p>
          <a:pPr marL="0" lvl="0" indent="0" algn="l" defTabSz="488950">
            <a:lnSpc>
              <a:spcPct val="90000"/>
            </a:lnSpc>
            <a:spcBef>
              <a:spcPct val="0"/>
            </a:spcBef>
            <a:spcAft>
              <a:spcPct val="35000"/>
            </a:spcAft>
            <a:buNone/>
          </a:pPr>
          <a:r>
            <a:rPr lang="en-US" sz="1100" kern="1200"/>
            <a:t>For Profile Type, select Templates and select the Custom Template.</a:t>
          </a:r>
        </a:p>
      </dsp:txBody>
      <dsp:txXfrm>
        <a:off x="6309103" y="2076566"/>
        <a:ext cx="1892345" cy="1587131"/>
      </dsp:txXfrm>
    </dsp:sp>
    <dsp:sp modelId="{AACC88B8-91E9-470B-9571-7CAB8D517007}">
      <dsp:nvSpPr>
        <dsp:cNvPr id="0" name=""/>
        <dsp:cNvSpPr/>
      </dsp:nvSpPr>
      <dsp:spPr>
        <a:xfrm>
          <a:off x="8411709" y="1110635"/>
          <a:ext cx="946172" cy="72"/>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4FFB69-2EB2-4214-A587-A0CBD70841EB}">
      <dsp:nvSpPr>
        <dsp:cNvPr id="0" name=""/>
        <dsp:cNvSpPr/>
      </dsp:nvSpPr>
      <dsp:spPr>
        <a:xfrm>
          <a:off x="8936057" y="688846"/>
          <a:ext cx="843651" cy="843651"/>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9059607" y="812396"/>
        <a:ext cx="596551" cy="596551"/>
      </dsp:txXfrm>
    </dsp:sp>
    <dsp:sp modelId="{A38AF97D-14E2-4306-A187-B605A1B24C0E}">
      <dsp:nvSpPr>
        <dsp:cNvPr id="0" name=""/>
        <dsp:cNvSpPr/>
      </dsp:nvSpPr>
      <dsp:spPr>
        <a:xfrm>
          <a:off x="8411709" y="1698097"/>
          <a:ext cx="1892345" cy="1965600"/>
        </a:xfrm>
        <a:prstGeom prst="upArrowCallout">
          <a:avLst>
            <a:gd name="adj1" fmla="val 50000"/>
            <a:gd name="adj2" fmla="val 20000"/>
            <a:gd name="adj3" fmla="val 20000"/>
            <a:gd name="adj4" fmla="val 10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270" tIns="165100" rIns="149270" bIns="165100" numCol="1" spcCol="1270" anchor="t" anchorCtr="0">
          <a:noAutofit/>
        </a:bodyPr>
        <a:lstStyle/>
        <a:p>
          <a:pPr marL="0" lvl="0" indent="0" algn="l" defTabSz="488950">
            <a:lnSpc>
              <a:spcPct val="90000"/>
            </a:lnSpc>
            <a:spcBef>
              <a:spcPct val="0"/>
            </a:spcBef>
            <a:spcAft>
              <a:spcPct val="35000"/>
            </a:spcAft>
            <a:buNone/>
          </a:pPr>
          <a:r>
            <a:rPr lang="en-US" sz="1100" kern="1200" dirty="0"/>
            <a:t>Name the profile with a familiar name. For example, "Windows Hello for Business cloud Kerberos trust".</a:t>
          </a:r>
        </a:p>
      </dsp:txBody>
      <dsp:txXfrm>
        <a:off x="8411709" y="2076566"/>
        <a:ext cx="1892345" cy="15871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42C8D-D081-467D-BDC0-344185955181}">
      <dsp:nvSpPr>
        <dsp:cNvPr id="0" name=""/>
        <dsp:cNvSpPr/>
      </dsp:nvSpPr>
      <dsp:spPr>
        <a:xfrm>
          <a:off x="1782367" y="1193229"/>
          <a:ext cx="377020" cy="91440"/>
        </a:xfrm>
        <a:custGeom>
          <a:avLst/>
          <a:gdLst/>
          <a:ahLst/>
          <a:cxnLst/>
          <a:rect l="0" t="0" r="0" b="0"/>
          <a:pathLst>
            <a:path>
              <a:moveTo>
                <a:pt x="0" y="45720"/>
              </a:moveTo>
              <a:lnTo>
                <a:pt x="37702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60686" y="1236909"/>
        <a:ext cx="20381" cy="4080"/>
      </dsp:txXfrm>
    </dsp:sp>
    <dsp:sp modelId="{8F0B03A5-ECDA-443A-B60D-9AB17F87A1D2}">
      <dsp:nvSpPr>
        <dsp:cNvPr id="0" name=""/>
        <dsp:cNvSpPr/>
      </dsp:nvSpPr>
      <dsp:spPr>
        <a:xfrm>
          <a:off x="11905" y="707270"/>
          <a:ext cx="1772261" cy="10633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Start the </a:t>
          </a:r>
          <a:r>
            <a:rPr lang="en-US" sz="1200" b="1" kern="1200"/>
            <a:t>Group Policy Management Console</a:t>
          </a:r>
          <a:r>
            <a:rPr lang="en-US" sz="1200" kern="1200"/>
            <a:t> (gpmc.msc).</a:t>
          </a:r>
        </a:p>
      </dsp:txBody>
      <dsp:txXfrm>
        <a:off x="11905" y="707270"/>
        <a:ext cx="1772261" cy="1063356"/>
      </dsp:txXfrm>
    </dsp:sp>
    <dsp:sp modelId="{32A9175C-2EE9-4C77-9B41-0AC288635D7C}">
      <dsp:nvSpPr>
        <dsp:cNvPr id="0" name=""/>
        <dsp:cNvSpPr/>
      </dsp:nvSpPr>
      <dsp:spPr>
        <a:xfrm>
          <a:off x="3962249" y="1193229"/>
          <a:ext cx="377020" cy="91440"/>
        </a:xfrm>
        <a:custGeom>
          <a:avLst/>
          <a:gdLst/>
          <a:ahLst/>
          <a:cxnLst/>
          <a:rect l="0" t="0" r="0" b="0"/>
          <a:pathLst>
            <a:path>
              <a:moveTo>
                <a:pt x="0" y="45720"/>
              </a:moveTo>
              <a:lnTo>
                <a:pt x="37702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40568" y="1236909"/>
        <a:ext cx="20381" cy="4080"/>
      </dsp:txXfrm>
    </dsp:sp>
    <dsp:sp modelId="{ED786737-BDF7-4C52-ABDD-CC00E43AF06C}">
      <dsp:nvSpPr>
        <dsp:cNvPr id="0" name=""/>
        <dsp:cNvSpPr/>
      </dsp:nvSpPr>
      <dsp:spPr>
        <a:xfrm>
          <a:off x="2191787" y="707270"/>
          <a:ext cx="1772261" cy="10633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Expand the domain and select the </a:t>
          </a:r>
          <a:r>
            <a:rPr lang="en-US" sz="1200" b="1" kern="1200"/>
            <a:t>Group Policy Object</a:t>
          </a:r>
          <a:r>
            <a:rPr lang="en-US" sz="1200" kern="1200"/>
            <a:t> node in the navigation pane.</a:t>
          </a:r>
        </a:p>
      </dsp:txBody>
      <dsp:txXfrm>
        <a:off x="2191787" y="707270"/>
        <a:ext cx="1772261" cy="1063356"/>
      </dsp:txXfrm>
    </dsp:sp>
    <dsp:sp modelId="{68DE527C-67E2-4C51-BE52-67862449156F}">
      <dsp:nvSpPr>
        <dsp:cNvPr id="0" name=""/>
        <dsp:cNvSpPr/>
      </dsp:nvSpPr>
      <dsp:spPr>
        <a:xfrm>
          <a:off x="6142130" y="1193229"/>
          <a:ext cx="377020" cy="91440"/>
        </a:xfrm>
        <a:custGeom>
          <a:avLst/>
          <a:gdLst/>
          <a:ahLst/>
          <a:cxnLst/>
          <a:rect l="0" t="0" r="0" b="0"/>
          <a:pathLst>
            <a:path>
              <a:moveTo>
                <a:pt x="0" y="45720"/>
              </a:moveTo>
              <a:lnTo>
                <a:pt x="377020"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20450" y="1236909"/>
        <a:ext cx="20381" cy="4080"/>
      </dsp:txXfrm>
    </dsp:sp>
    <dsp:sp modelId="{0BF67133-518A-4FB5-8D84-807C0C5C2059}">
      <dsp:nvSpPr>
        <dsp:cNvPr id="0" name=""/>
        <dsp:cNvSpPr/>
      </dsp:nvSpPr>
      <dsp:spPr>
        <a:xfrm>
          <a:off x="4371669" y="707270"/>
          <a:ext cx="1772261" cy="106335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Right-click </a:t>
          </a:r>
          <a:r>
            <a:rPr lang="en-US" sz="1200" b="1" kern="1200"/>
            <a:t>Group Policy object</a:t>
          </a:r>
          <a:r>
            <a:rPr lang="en-US" sz="1200" kern="1200"/>
            <a:t> and select </a:t>
          </a:r>
          <a:r>
            <a:rPr lang="en-US" sz="1200" b="1" kern="1200"/>
            <a:t>New</a:t>
          </a:r>
          <a:r>
            <a:rPr lang="en-US" sz="1200" kern="1200"/>
            <a:t>.</a:t>
          </a:r>
        </a:p>
      </dsp:txBody>
      <dsp:txXfrm>
        <a:off x="4371669" y="707270"/>
        <a:ext cx="1772261" cy="1063356"/>
      </dsp:txXfrm>
    </dsp:sp>
    <dsp:sp modelId="{6A5D752D-1C9A-4A78-9489-259F094C1DA3}">
      <dsp:nvSpPr>
        <dsp:cNvPr id="0" name=""/>
        <dsp:cNvSpPr/>
      </dsp:nvSpPr>
      <dsp:spPr>
        <a:xfrm>
          <a:off x="8322012" y="1193229"/>
          <a:ext cx="377020" cy="91440"/>
        </a:xfrm>
        <a:custGeom>
          <a:avLst/>
          <a:gdLst/>
          <a:ahLst/>
          <a:cxnLst/>
          <a:rect l="0" t="0" r="0" b="0"/>
          <a:pathLst>
            <a:path>
              <a:moveTo>
                <a:pt x="0" y="45720"/>
              </a:moveTo>
              <a:lnTo>
                <a:pt x="37702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00332" y="1236909"/>
        <a:ext cx="20381" cy="4080"/>
      </dsp:txXfrm>
    </dsp:sp>
    <dsp:sp modelId="{EA53C7EC-A21D-44C1-AEA0-81A6DFAD8446}">
      <dsp:nvSpPr>
        <dsp:cNvPr id="0" name=""/>
        <dsp:cNvSpPr/>
      </dsp:nvSpPr>
      <dsp:spPr>
        <a:xfrm>
          <a:off x="6551550" y="707270"/>
          <a:ext cx="1772261" cy="106335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Type </a:t>
          </a:r>
          <a:r>
            <a:rPr lang="en-US" sz="1200" i="1" kern="1200"/>
            <a:t>Enable Windows Hello for Business</a:t>
          </a:r>
          <a:r>
            <a:rPr lang="en-US" sz="1200" kern="1200"/>
            <a:t> in the name box and click </a:t>
          </a:r>
          <a:r>
            <a:rPr lang="en-US" sz="1200" b="1" kern="1200"/>
            <a:t>OK</a:t>
          </a:r>
          <a:r>
            <a:rPr lang="en-US" sz="1200" kern="1200"/>
            <a:t>.</a:t>
          </a:r>
        </a:p>
      </dsp:txBody>
      <dsp:txXfrm>
        <a:off x="6551550" y="707270"/>
        <a:ext cx="1772261" cy="1063356"/>
      </dsp:txXfrm>
    </dsp:sp>
    <dsp:sp modelId="{77084868-BF3B-4675-BA1B-77C00A94A356}">
      <dsp:nvSpPr>
        <dsp:cNvPr id="0" name=""/>
        <dsp:cNvSpPr/>
      </dsp:nvSpPr>
      <dsp:spPr>
        <a:xfrm>
          <a:off x="898036" y="1768827"/>
          <a:ext cx="8719527" cy="377020"/>
        </a:xfrm>
        <a:custGeom>
          <a:avLst/>
          <a:gdLst/>
          <a:ahLst/>
          <a:cxnLst/>
          <a:rect l="0" t="0" r="0" b="0"/>
          <a:pathLst>
            <a:path>
              <a:moveTo>
                <a:pt x="8719527" y="0"/>
              </a:moveTo>
              <a:lnTo>
                <a:pt x="8719527" y="205610"/>
              </a:lnTo>
              <a:lnTo>
                <a:pt x="0" y="205610"/>
              </a:lnTo>
              <a:lnTo>
                <a:pt x="0" y="3770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39573" y="1955297"/>
        <a:ext cx="436452" cy="4080"/>
      </dsp:txXfrm>
    </dsp:sp>
    <dsp:sp modelId="{FB677A14-9CB3-4604-9B2A-F76A71D8002C}">
      <dsp:nvSpPr>
        <dsp:cNvPr id="0" name=""/>
        <dsp:cNvSpPr/>
      </dsp:nvSpPr>
      <dsp:spPr>
        <a:xfrm>
          <a:off x="8731432" y="707270"/>
          <a:ext cx="1772261" cy="106335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In the content pane, right-click the </a:t>
          </a:r>
          <a:r>
            <a:rPr lang="en-US" sz="1200" b="1" kern="1200"/>
            <a:t>Enable Windows Hello for Business</a:t>
          </a:r>
          <a:r>
            <a:rPr lang="en-US" sz="1200" kern="1200"/>
            <a:t> Group Policy object and click </a:t>
          </a:r>
          <a:r>
            <a:rPr lang="en-US" sz="1200" b="1" kern="1200"/>
            <a:t>Edit</a:t>
          </a:r>
          <a:r>
            <a:rPr lang="en-US" sz="1200" kern="1200"/>
            <a:t>.</a:t>
          </a:r>
        </a:p>
      </dsp:txBody>
      <dsp:txXfrm>
        <a:off x="8731432" y="707270"/>
        <a:ext cx="1772261" cy="1063356"/>
      </dsp:txXfrm>
    </dsp:sp>
    <dsp:sp modelId="{0BEAA92A-06AD-4707-9D05-E56F1A4AC07B}">
      <dsp:nvSpPr>
        <dsp:cNvPr id="0" name=""/>
        <dsp:cNvSpPr/>
      </dsp:nvSpPr>
      <dsp:spPr>
        <a:xfrm>
          <a:off x="1782367" y="2664206"/>
          <a:ext cx="377020" cy="91440"/>
        </a:xfrm>
        <a:custGeom>
          <a:avLst/>
          <a:gdLst/>
          <a:ahLst/>
          <a:cxnLst/>
          <a:rect l="0" t="0" r="0" b="0"/>
          <a:pathLst>
            <a:path>
              <a:moveTo>
                <a:pt x="0" y="45720"/>
              </a:moveTo>
              <a:lnTo>
                <a:pt x="37702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60686" y="2707886"/>
        <a:ext cx="20381" cy="4080"/>
      </dsp:txXfrm>
    </dsp:sp>
    <dsp:sp modelId="{F758DD78-FD0F-421C-A19F-25CFF67022C7}">
      <dsp:nvSpPr>
        <dsp:cNvPr id="0" name=""/>
        <dsp:cNvSpPr/>
      </dsp:nvSpPr>
      <dsp:spPr>
        <a:xfrm>
          <a:off x="11905" y="2178248"/>
          <a:ext cx="1772261" cy="10633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In the navigation pane, expand </a:t>
          </a:r>
          <a:r>
            <a:rPr lang="en-US" sz="1200" b="1" kern="1200"/>
            <a:t>Policies</a:t>
          </a:r>
          <a:r>
            <a:rPr lang="en-US" sz="1200" kern="1200"/>
            <a:t> under </a:t>
          </a:r>
          <a:r>
            <a:rPr lang="en-US" sz="1200" b="1" kern="1200"/>
            <a:t>Device Configuration</a:t>
          </a:r>
          <a:r>
            <a:rPr lang="en-US" sz="1200" kern="1200"/>
            <a:t>.</a:t>
          </a:r>
        </a:p>
      </dsp:txBody>
      <dsp:txXfrm>
        <a:off x="11905" y="2178248"/>
        <a:ext cx="1772261" cy="1063356"/>
      </dsp:txXfrm>
    </dsp:sp>
    <dsp:sp modelId="{59966001-668B-4FE0-BAA9-7398125EE832}">
      <dsp:nvSpPr>
        <dsp:cNvPr id="0" name=""/>
        <dsp:cNvSpPr/>
      </dsp:nvSpPr>
      <dsp:spPr>
        <a:xfrm>
          <a:off x="3962249" y="2664206"/>
          <a:ext cx="377020" cy="91440"/>
        </a:xfrm>
        <a:custGeom>
          <a:avLst/>
          <a:gdLst/>
          <a:ahLst/>
          <a:cxnLst/>
          <a:rect l="0" t="0" r="0" b="0"/>
          <a:pathLst>
            <a:path>
              <a:moveTo>
                <a:pt x="0" y="45720"/>
              </a:moveTo>
              <a:lnTo>
                <a:pt x="37702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40568" y="2707886"/>
        <a:ext cx="20381" cy="4080"/>
      </dsp:txXfrm>
    </dsp:sp>
    <dsp:sp modelId="{732EA00E-F98D-4039-ACBD-2ED8A91082A4}">
      <dsp:nvSpPr>
        <dsp:cNvPr id="0" name=""/>
        <dsp:cNvSpPr/>
      </dsp:nvSpPr>
      <dsp:spPr>
        <a:xfrm>
          <a:off x="2191787" y="2178248"/>
          <a:ext cx="1772261" cy="10633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Expand </a:t>
          </a:r>
          <a:r>
            <a:rPr lang="en-US" sz="1200" b="1" kern="1200"/>
            <a:t>Administrative Templates &gt; Windows Component</a:t>
          </a:r>
          <a:r>
            <a:rPr lang="en-US" sz="1200" kern="1200"/>
            <a:t>, and select </a:t>
          </a:r>
          <a:r>
            <a:rPr lang="en-US" sz="1200" b="1" kern="1200"/>
            <a:t>Windows Hello for Business</a:t>
          </a:r>
          <a:r>
            <a:rPr lang="en-US" sz="1200" kern="1200"/>
            <a:t>.</a:t>
          </a:r>
        </a:p>
      </dsp:txBody>
      <dsp:txXfrm>
        <a:off x="2191787" y="2178248"/>
        <a:ext cx="1772261" cy="1063356"/>
      </dsp:txXfrm>
    </dsp:sp>
    <dsp:sp modelId="{4BB65A23-804F-4C61-A6DE-5588D163F453}">
      <dsp:nvSpPr>
        <dsp:cNvPr id="0" name=""/>
        <dsp:cNvSpPr/>
      </dsp:nvSpPr>
      <dsp:spPr>
        <a:xfrm>
          <a:off x="6142130" y="2664206"/>
          <a:ext cx="377020" cy="91440"/>
        </a:xfrm>
        <a:custGeom>
          <a:avLst/>
          <a:gdLst/>
          <a:ahLst/>
          <a:cxnLst/>
          <a:rect l="0" t="0" r="0" b="0"/>
          <a:pathLst>
            <a:path>
              <a:moveTo>
                <a:pt x="0" y="45720"/>
              </a:moveTo>
              <a:lnTo>
                <a:pt x="377020"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20450" y="2707886"/>
        <a:ext cx="20381" cy="4080"/>
      </dsp:txXfrm>
    </dsp:sp>
    <dsp:sp modelId="{37DB7948-2389-4787-A508-7D134211A925}">
      <dsp:nvSpPr>
        <dsp:cNvPr id="0" name=""/>
        <dsp:cNvSpPr/>
      </dsp:nvSpPr>
      <dsp:spPr>
        <a:xfrm>
          <a:off x="4371669" y="2178248"/>
          <a:ext cx="1772261" cy="106335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In the content pane, double-click </a:t>
          </a:r>
          <a:r>
            <a:rPr lang="en-US" sz="1200" b="1" kern="1200"/>
            <a:t>Use Windows Hello for Business</a:t>
          </a:r>
          <a:r>
            <a:rPr lang="en-US" sz="1200" kern="1200"/>
            <a:t>. Click </a:t>
          </a:r>
          <a:r>
            <a:rPr lang="en-US" sz="1200" b="1" kern="1200"/>
            <a:t>Enable</a:t>
          </a:r>
          <a:r>
            <a:rPr lang="en-US" sz="1200" kern="1200"/>
            <a:t> and click </a:t>
          </a:r>
          <a:r>
            <a:rPr lang="en-US" sz="1200" b="1" kern="1200"/>
            <a:t>OK</a:t>
          </a:r>
          <a:r>
            <a:rPr lang="en-US" sz="1200" kern="1200"/>
            <a:t>.</a:t>
          </a:r>
        </a:p>
      </dsp:txBody>
      <dsp:txXfrm>
        <a:off x="4371669" y="2178248"/>
        <a:ext cx="1772261" cy="1063356"/>
      </dsp:txXfrm>
    </dsp:sp>
    <dsp:sp modelId="{BC27568B-2F56-4402-B762-C097EF212E8C}">
      <dsp:nvSpPr>
        <dsp:cNvPr id="0" name=""/>
        <dsp:cNvSpPr/>
      </dsp:nvSpPr>
      <dsp:spPr>
        <a:xfrm>
          <a:off x="8322012" y="2664206"/>
          <a:ext cx="377020" cy="91440"/>
        </a:xfrm>
        <a:custGeom>
          <a:avLst/>
          <a:gdLst/>
          <a:ahLst/>
          <a:cxnLst/>
          <a:rect l="0" t="0" r="0" b="0"/>
          <a:pathLst>
            <a:path>
              <a:moveTo>
                <a:pt x="0" y="45720"/>
              </a:moveTo>
              <a:lnTo>
                <a:pt x="37702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00332" y="2707886"/>
        <a:ext cx="20381" cy="4080"/>
      </dsp:txXfrm>
    </dsp:sp>
    <dsp:sp modelId="{A12818CC-99BE-46C5-8234-E98AE9828CE4}">
      <dsp:nvSpPr>
        <dsp:cNvPr id="0" name=""/>
        <dsp:cNvSpPr/>
      </dsp:nvSpPr>
      <dsp:spPr>
        <a:xfrm>
          <a:off x="6551550" y="2178248"/>
          <a:ext cx="1772261" cy="106335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kern="1200"/>
            <a:t>In the content pane, double-click </a:t>
          </a:r>
          <a:r>
            <a:rPr lang="en-US" sz="1200" b="1" kern="1200"/>
            <a:t>Use cloud Kerberos trust for on-premises authentication</a:t>
          </a:r>
          <a:r>
            <a:rPr lang="en-US" sz="1200" kern="1200"/>
            <a:t>. Click </a:t>
          </a:r>
          <a:r>
            <a:rPr lang="en-US" sz="1200" b="1" kern="1200"/>
            <a:t>Enable</a:t>
          </a:r>
          <a:r>
            <a:rPr lang="en-US" sz="1200" kern="1200"/>
            <a:t> and click </a:t>
          </a:r>
          <a:r>
            <a:rPr lang="en-US" sz="1200" b="1" kern="1200"/>
            <a:t>OK</a:t>
          </a:r>
          <a:r>
            <a:rPr lang="en-US" sz="1200" kern="1200"/>
            <a:t>.</a:t>
          </a:r>
        </a:p>
      </dsp:txBody>
      <dsp:txXfrm>
        <a:off x="6551550" y="2178248"/>
        <a:ext cx="1772261" cy="1063356"/>
      </dsp:txXfrm>
    </dsp:sp>
    <dsp:sp modelId="{86B4EE9D-5CFD-47A3-8554-8BA418AE1D74}">
      <dsp:nvSpPr>
        <dsp:cNvPr id="0" name=""/>
        <dsp:cNvSpPr/>
      </dsp:nvSpPr>
      <dsp:spPr>
        <a:xfrm>
          <a:off x="8731432" y="2178248"/>
          <a:ext cx="1772261" cy="106335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842" tIns="91156" rIns="86842" bIns="91156" numCol="1" spcCol="1270" anchor="ctr" anchorCtr="0">
          <a:noAutofit/>
        </a:bodyPr>
        <a:lstStyle/>
        <a:p>
          <a:pPr marL="0" lvl="0" indent="0" algn="ctr" defTabSz="533400">
            <a:lnSpc>
              <a:spcPct val="90000"/>
            </a:lnSpc>
            <a:spcBef>
              <a:spcPct val="0"/>
            </a:spcBef>
            <a:spcAft>
              <a:spcPct val="35000"/>
            </a:spcAft>
            <a:buNone/>
          </a:pPr>
          <a:r>
            <a:rPr lang="en-US" sz="1200" i="1" kern="1200"/>
            <a:t>Optional but recommended</a:t>
          </a:r>
          <a:r>
            <a:rPr lang="en-US" sz="1200" kern="1200"/>
            <a:t>: In the content pane, double-click </a:t>
          </a:r>
          <a:r>
            <a:rPr lang="en-US" sz="1200" b="1" kern="1200"/>
            <a:t>Use a hardware security device</a:t>
          </a:r>
          <a:r>
            <a:rPr lang="en-US" sz="1200" kern="1200"/>
            <a:t>. Click </a:t>
          </a:r>
          <a:r>
            <a:rPr lang="en-US" sz="1200" b="1" kern="1200"/>
            <a:t>Enable</a:t>
          </a:r>
          <a:r>
            <a:rPr lang="en-US" sz="1200" kern="1200"/>
            <a:t> and click </a:t>
          </a:r>
          <a:r>
            <a:rPr lang="en-US" sz="1200" b="1" kern="1200"/>
            <a:t>OK</a:t>
          </a:r>
          <a:r>
            <a:rPr lang="en-US" sz="1200" kern="1200"/>
            <a:t>.</a:t>
          </a:r>
        </a:p>
      </dsp:txBody>
      <dsp:txXfrm>
        <a:off x="8731432" y="2178248"/>
        <a:ext cx="1772261" cy="10633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6366D-8D1C-46FB-924D-76C04046F761}">
      <dsp:nvSpPr>
        <dsp:cNvPr id="0" name=""/>
        <dsp:cNvSpPr/>
      </dsp:nvSpPr>
      <dsp:spPr>
        <a:xfrm>
          <a:off x="0" y="0"/>
          <a:ext cx="658648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37BEC6-47DC-4139-91AF-24D9E54E4015}">
      <dsp:nvSpPr>
        <dsp:cNvPr id="0" name=""/>
        <dsp:cNvSpPr/>
      </dsp:nvSpPr>
      <dsp:spPr>
        <a:xfrm>
          <a:off x="0" y="0"/>
          <a:ext cx="6586489" cy="1892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The Windows Hello for Business provisioning process begins immediately after a user has signed in if certain prerequisite checks are passed. Windows Hello for Business cloud Kerberos trust adds a prerequisite check for Hybrid Azure AD-joined devices when cloud Kerberos trust is enabled by policy.</a:t>
          </a:r>
        </a:p>
      </dsp:txBody>
      <dsp:txXfrm>
        <a:off x="0" y="0"/>
        <a:ext cx="6586489" cy="1892709"/>
      </dsp:txXfrm>
    </dsp:sp>
    <dsp:sp modelId="{C011076C-ADC8-4EF7-AD92-C352A8A0CCC9}">
      <dsp:nvSpPr>
        <dsp:cNvPr id="0" name=""/>
        <dsp:cNvSpPr/>
      </dsp:nvSpPr>
      <dsp:spPr>
        <a:xfrm>
          <a:off x="0" y="1892709"/>
          <a:ext cx="658648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90E13A-8390-42F9-AA55-1067169C7CE6}">
      <dsp:nvSpPr>
        <dsp:cNvPr id="0" name=""/>
        <dsp:cNvSpPr/>
      </dsp:nvSpPr>
      <dsp:spPr>
        <a:xfrm>
          <a:off x="0" y="1892709"/>
          <a:ext cx="6586489" cy="18927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You can determine the status of the prerequisite check by viewing the </a:t>
          </a:r>
          <a:r>
            <a:rPr lang="en-US" sz="2000" b="1" kern="1200"/>
            <a:t>User Device Registration</a:t>
          </a:r>
          <a:r>
            <a:rPr lang="en-US" sz="2000" kern="1200"/>
            <a:t> admin log under </a:t>
          </a:r>
          <a:r>
            <a:rPr lang="en-US" sz="2000" b="1" kern="1200"/>
            <a:t>Applications and Services Logs\Microsoft\Windows</a:t>
          </a:r>
          <a:r>
            <a:rPr lang="en-US" sz="2000" kern="1200"/>
            <a:t>. This information is also available using the </a:t>
          </a:r>
          <a:r>
            <a:rPr lang="en-US" sz="2000" b="1" kern="1200">
              <a:hlinkClick xmlns:r="http://schemas.openxmlformats.org/officeDocument/2006/relationships" r:id="rId1"/>
            </a:rPr>
            <a:t>dsregcmd /status</a:t>
          </a:r>
          <a:r>
            <a:rPr lang="en-US" sz="2000" kern="1200"/>
            <a:t> command from a console.</a:t>
          </a:r>
        </a:p>
      </dsp:txBody>
      <dsp:txXfrm>
        <a:off x="0" y="1892709"/>
        <a:ext cx="6586489" cy="1892709"/>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D4137F-A0EE-4FB5-8936-1659F9B08036}" type="datetimeFigureOut">
              <a:rPr lang="en-AU" smtClean="0"/>
              <a:t>1/11/2022</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D4FEC-6740-45F3-8EF0-2407A3EE31E8}" type="slidenum">
              <a:rPr lang="en-AU" smtClean="0"/>
              <a:t>‹#›</a:t>
            </a:fld>
            <a:endParaRPr lang="en-AU"/>
          </a:p>
        </p:txBody>
      </p:sp>
    </p:spTree>
    <p:extLst>
      <p:ext uri="{BB962C8B-B14F-4D97-AF65-F5344CB8AC3E}">
        <p14:creationId xmlns:p14="http://schemas.microsoft.com/office/powerpoint/2010/main" val="2786839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dirty="0">
                <a:solidFill>
                  <a:srgbClr val="171717"/>
                </a:solidFill>
                <a:effectLst/>
                <a:latin typeface="Segoe UI" panose="020B0502040204020203" pitchFamily="34" charset="0"/>
              </a:rPr>
              <a:t>A </a:t>
            </a:r>
            <a:r>
              <a:rPr lang="en-AU" b="0" i="1" dirty="0">
                <a:solidFill>
                  <a:srgbClr val="171717"/>
                </a:solidFill>
                <a:effectLst/>
                <a:latin typeface="Segoe UI" panose="020B0502040204020203" pitchFamily="34" charset="0"/>
              </a:rPr>
              <a:t>replay attack</a:t>
            </a:r>
            <a:r>
              <a:rPr lang="en-AU" b="0" i="0" dirty="0">
                <a:solidFill>
                  <a:srgbClr val="171717"/>
                </a:solidFill>
                <a:effectLst/>
                <a:latin typeface="Segoe UI" panose="020B0502040204020203" pitchFamily="34" charset="0"/>
              </a:rPr>
              <a:t> occurs when an attacker copies a stream of messages between two parties and replays the stream to one or more of the parties. Unless mitigated, the computers subject to the attack process the stream as legitimate messages, resulting in a range of bad consequences, such as redundant orders of an item.</a:t>
            </a:r>
            <a:endParaRPr lang="en-AU" dirty="0"/>
          </a:p>
        </p:txBody>
      </p:sp>
      <p:sp>
        <p:nvSpPr>
          <p:cNvPr id="4" name="Slide Number Placeholder 3"/>
          <p:cNvSpPr>
            <a:spLocks noGrp="1"/>
          </p:cNvSpPr>
          <p:nvPr>
            <p:ph type="sldNum" sz="quarter" idx="5"/>
          </p:nvPr>
        </p:nvSpPr>
        <p:spPr/>
        <p:txBody>
          <a:bodyPr/>
          <a:lstStyle/>
          <a:p>
            <a:fld id="{301D4FEC-6740-45F3-8EF0-2407A3EE31E8}" type="slidenum">
              <a:rPr lang="en-AU" smtClean="0"/>
              <a:t>4</a:t>
            </a:fld>
            <a:endParaRPr lang="en-AU"/>
          </a:p>
        </p:txBody>
      </p:sp>
    </p:spTree>
    <p:extLst>
      <p:ext uri="{BB962C8B-B14F-4D97-AF65-F5344CB8AC3E}">
        <p14:creationId xmlns:p14="http://schemas.microsoft.com/office/powerpoint/2010/main" val="1142123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dirty="0">
                <a:solidFill>
                  <a:srgbClr val="171717"/>
                </a:solidFill>
                <a:effectLst/>
                <a:latin typeface="Segoe UI" panose="020B0502040204020203" pitchFamily="34" charset="0"/>
              </a:rPr>
              <a:t>Imagine that someone is looking over your shoulder as you get money from an ATM and sees the PIN that you enter. Having that PIN won't help them access your account because they don't have your ATM card. In the same way, learning your PIN for your device doesn't allow that attacker to access your account because the PIN is local to your specific device and doesn't enable any type of authentication from any other device.</a:t>
            </a:r>
            <a:endParaRPr lang="en-AU" dirty="0"/>
          </a:p>
        </p:txBody>
      </p:sp>
      <p:sp>
        <p:nvSpPr>
          <p:cNvPr id="4" name="Slide Number Placeholder 3"/>
          <p:cNvSpPr>
            <a:spLocks noGrp="1"/>
          </p:cNvSpPr>
          <p:nvPr>
            <p:ph type="sldNum" sz="quarter" idx="5"/>
          </p:nvPr>
        </p:nvSpPr>
        <p:spPr/>
        <p:txBody>
          <a:bodyPr/>
          <a:lstStyle/>
          <a:p>
            <a:fld id="{301D4FEC-6740-45F3-8EF0-2407A3EE31E8}" type="slidenum">
              <a:rPr lang="en-AU" smtClean="0"/>
              <a:t>5</a:t>
            </a:fld>
            <a:endParaRPr lang="en-AU"/>
          </a:p>
        </p:txBody>
      </p:sp>
    </p:spTree>
    <p:extLst>
      <p:ext uri="{BB962C8B-B14F-4D97-AF65-F5344CB8AC3E}">
        <p14:creationId xmlns:p14="http://schemas.microsoft.com/office/powerpoint/2010/main" val="167269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cloud Kerberos trust prerequisite check detects whether the user has a partial TGT before allowing provisioning to start. The purpose of this check is to validate whether Azure AD Kerberos is set up for the user's domain and tenant. If Azure AD Kerberos is set up, the user will receive a partial TGT during sign-in with one of their other unlock methods. This check has three states: Yes, No, and Not Tested. The </a:t>
            </a:r>
            <a:r>
              <a:rPr lang="en-US" i="1" dirty="0"/>
              <a:t>Not Tested</a:t>
            </a:r>
            <a:r>
              <a:rPr lang="en-US" dirty="0"/>
              <a:t> state is reported if cloud Kerberos trust is not being enforced by policy or if the device is Azure AD joined.</a:t>
            </a:r>
          </a:p>
          <a:p>
            <a:r>
              <a:rPr lang="en-US" dirty="0"/>
              <a:t>This prerequisite check isn't done for provisioning on Azure AD-joined devices. If Azure AD Kerberos isn't provisioned, a user on an Azure AD joined device will still be able to sign in.</a:t>
            </a:r>
          </a:p>
          <a:p>
            <a:endParaRPr lang="en-AU" dirty="0"/>
          </a:p>
        </p:txBody>
      </p:sp>
      <p:sp>
        <p:nvSpPr>
          <p:cNvPr id="4" name="Slide Number Placeholder 3"/>
          <p:cNvSpPr>
            <a:spLocks noGrp="1"/>
          </p:cNvSpPr>
          <p:nvPr>
            <p:ph type="sldNum" sz="quarter" idx="5"/>
          </p:nvPr>
        </p:nvSpPr>
        <p:spPr/>
        <p:txBody>
          <a:bodyPr/>
          <a:lstStyle/>
          <a:p>
            <a:fld id="{301D4FEC-6740-45F3-8EF0-2407A3EE31E8}" type="slidenum">
              <a:rPr lang="en-AU" smtClean="0"/>
              <a:t>22</a:t>
            </a:fld>
            <a:endParaRPr lang="en-AU"/>
          </a:p>
        </p:txBody>
      </p:sp>
    </p:spTree>
    <p:extLst>
      <p:ext uri="{BB962C8B-B14F-4D97-AF65-F5344CB8AC3E}">
        <p14:creationId xmlns:p14="http://schemas.microsoft.com/office/powerpoint/2010/main" val="307987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2A306-116B-F141-78AB-B29F76AB5A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7E7E8A8-BC9D-E9C3-C069-8DF0AA69A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46014EF8-6822-6A4C-98D7-82BC976B557A}"/>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5" name="Footer Placeholder 4">
            <a:extLst>
              <a:ext uri="{FF2B5EF4-FFF2-40B4-BE49-F238E27FC236}">
                <a16:creationId xmlns:a16="http://schemas.microsoft.com/office/drawing/2014/main" id="{DAE1FA10-B8B7-7419-3F79-9DCEA2FD977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0785285-633B-BAD9-B5B1-6F0A78C0D76E}"/>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4263177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538D5-F79E-065E-0848-1962DA4F679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D1E4273-2A3D-04C8-9875-16CE844D74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9FB8E31-BEF6-1811-EA97-9852AC9EB051}"/>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5" name="Footer Placeholder 4">
            <a:extLst>
              <a:ext uri="{FF2B5EF4-FFF2-40B4-BE49-F238E27FC236}">
                <a16:creationId xmlns:a16="http://schemas.microsoft.com/office/drawing/2014/main" id="{05516836-7118-6573-7210-49273E3360F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C81D1BF-408C-C2C1-A095-BCB7B287863F}"/>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1876913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7C22-C26A-CDE7-4961-071A606D7C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9D211C2-5109-B579-98F7-A40DFD638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FAAB79-EA76-95F3-2851-3E58F9BB72C6}"/>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5" name="Footer Placeholder 4">
            <a:extLst>
              <a:ext uri="{FF2B5EF4-FFF2-40B4-BE49-F238E27FC236}">
                <a16:creationId xmlns:a16="http://schemas.microsoft.com/office/drawing/2014/main" id="{557C1EA0-7F7A-859D-B25F-F939130261A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00063E3-9D7F-0641-EAA7-36F75178C7C3}"/>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2065894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3D82A-EFCF-96AE-261B-3178DCC6946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5D54A00-FBC7-BEEE-339E-9987952BA8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8558009-67AF-8C81-995E-454AC23DB7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D31A273-7BE9-A5D4-2599-C01C11AFA63F}"/>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6" name="Footer Placeholder 5">
            <a:extLst>
              <a:ext uri="{FF2B5EF4-FFF2-40B4-BE49-F238E27FC236}">
                <a16:creationId xmlns:a16="http://schemas.microsoft.com/office/drawing/2014/main" id="{6CB325FF-538B-CC85-9C4F-A591B7F4441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4992834-E324-F194-601F-B7323432AA56}"/>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4143092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F461D-B4F2-3137-9B18-B28A0BDB971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253D27C-1074-223E-68D2-1C8149A29F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095860-D386-9EC8-2B2B-A41A43047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BABF698-10D3-106F-FD91-65A54AD6B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FA22BB-90A8-1280-8727-E369485DDB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0827C21-2368-A018-5687-AC68F67990D6}"/>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8" name="Footer Placeholder 7">
            <a:extLst>
              <a:ext uri="{FF2B5EF4-FFF2-40B4-BE49-F238E27FC236}">
                <a16:creationId xmlns:a16="http://schemas.microsoft.com/office/drawing/2014/main" id="{FAC78B57-1D0F-B156-4BF6-C1B12B90527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C771127-CFF6-C513-C00F-8EC91BA58678}"/>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1103937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1280-7361-8D1B-1172-7B96903BEE0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E1469028-99F9-AD4C-8FB5-C1A2D797BDE1}"/>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4" name="Footer Placeholder 3">
            <a:extLst>
              <a:ext uri="{FF2B5EF4-FFF2-40B4-BE49-F238E27FC236}">
                <a16:creationId xmlns:a16="http://schemas.microsoft.com/office/drawing/2014/main" id="{ED88FFBF-5657-D31A-9C10-DB8FB29FC81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DF04C5E-17AA-753E-56AA-8A3AF97A67A4}"/>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182713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8251FF-7E6F-8B4C-1FC2-976D51D17026}"/>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3" name="Footer Placeholder 2">
            <a:extLst>
              <a:ext uri="{FF2B5EF4-FFF2-40B4-BE49-F238E27FC236}">
                <a16:creationId xmlns:a16="http://schemas.microsoft.com/office/drawing/2014/main" id="{D4566CE7-36A1-103E-0578-1CAA333FA38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8B20085-064B-2C52-CC5C-3DD95EACD9CC}"/>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2871862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DFFDF-98BE-C46C-037F-90026901A0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25F7F130-3CC5-8C06-93C8-37C0FA93B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E8817136-A5CA-E1DD-94C1-928EFD6CC8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4AF30-C775-A975-0F9C-7055D27E5CB4}"/>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6" name="Footer Placeholder 5">
            <a:extLst>
              <a:ext uri="{FF2B5EF4-FFF2-40B4-BE49-F238E27FC236}">
                <a16:creationId xmlns:a16="http://schemas.microsoft.com/office/drawing/2014/main" id="{D429F338-CED4-9805-4482-A3514FFCCC6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603836F-441A-A6C9-904A-7604AEA8803F}"/>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3292750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731B5-5780-9B22-E5F5-D928E322B8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8A006213-CF4D-C5B4-D87D-3238F9163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8B7FFB4-987D-C29B-7097-1742F87A72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CE5990-BE0E-96CA-1055-EAD747E593F9}"/>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6" name="Footer Placeholder 5">
            <a:extLst>
              <a:ext uri="{FF2B5EF4-FFF2-40B4-BE49-F238E27FC236}">
                <a16:creationId xmlns:a16="http://schemas.microsoft.com/office/drawing/2014/main" id="{2B0DB542-44A6-E8F2-2268-73BA43A05F2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C4690CC-957C-A2F2-A4EF-ED1DF62EE514}"/>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1517641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B24D9-AE27-86B7-F5EC-A33F605A9E3A}"/>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2E7A90F-4A67-3C90-7766-A078FAD8FB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D3D2D4C-D528-39D7-CE31-50C583E2A146}"/>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5" name="Footer Placeholder 4">
            <a:extLst>
              <a:ext uri="{FF2B5EF4-FFF2-40B4-BE49-F238E27FC236}">
                <a16:creationId xmlns:a16="http://schemas.microsoft.com/office/drawing/2014/main" id="{18694636-4206-3A68-1127-432896D310A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D73A575-8547-CF25-0047-44C31B29E7D2}"/>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149758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AE8930-A7C5-699F-C989-C10FDCAF8B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33C8C505-E94F-A8D3-815A-F0EF26D01D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06EB77C-098C-2E29-3D4C-FEBCFE1ABB04}"/>
              </a:ext>
            </a:extLst>
          </p:cNvPr>
          <p:cNvSpPr>
            <a:spLocks noGrp="1"/>
          </p:cNvSpPr>
          <p:nvPr>
            <p:ph type="dt" sz="half" idx="10"/>
          </p:nvPr>
        </p:nvSpPr>
        <p:spPr/>
        <p:txBody>
          <a:bodyPr/>
          <a:lstStyle/>
          <a:p>
            <a:fld id="{610698BE-CBDD-482B-A08E-753A5F3D3797}" type="datetimeFigureOut">
              <a:rPr lang="en-AU" smtClean="0"/>
              <a:t>1/11/2022</a:t>
            </a:fld>
            <a:endParaRPr lang="en-AU"/>
          </a:p>
        </p:txBody>
      </p:sp>
      <p:sp>
        <p:nvSpPr>
          <p:cNvPr id="5" name="Footer Placeholder 4">
            <a:extLst>
              <a:ext uri="{FF2B5EF4-FFF2-40B4-BE49-F238E27FC236}">
                <a16:creationId xmlns:a16="http://schemas.microsoft.com/office/drawing/2014/main" id="{254ED6E2-5F9C-6D67-D614-A2F9AB0E771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EB54186-F922-E1C9-DA57-CAB3B0FE3102}"/>
              </a:ext>
            </a:extLst>
          </p:cNvPr>
          <p:cNvSpPr>
            <a:spLocks noGrp="1"/>
          </p:cNvSpPr>
          <p:nvPr>
            <p:ph type="sldNum" sz="quarter" idx="12"/>
          </p:nvPr>
        </p:nvSpPr>
        <p:spPr/>
        <p:txBody>
          <a:bodyPr/>
          <a:lstStyle/>
          <a:p>
            <a:fld id="{1E1BB07D-5596-4698-A8EC-A49BCB8B14F4}" type="slidenum">
              <a:rPr lang="en-AU" smtClean="0"/>
              <a:t>‹#›</a:t>
            </a:fld>
            <a:endParaRPr lang="en-AU"/>
          </a:p>
        </p:txBody>
      </p:sp>
    </p:spTree>
    <p:extLst>
      <p:ext uri="{BB962C8B-B14F-4D97-AF65-F5344CB8AC3E}">
        <p14:creationId xmlns:p14="http://schemas.microsoft.com/office/powerpoint/2010/main" val="1848172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3DA952-C98A-0A3A-6544-1F3194134D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F29F103-B30F-76D9-015E-998A93F5C5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44AA6FF-538B-F50F-0D43-DC451C6218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0698BE-CBDD-482B-A08E-753A5F3D3797}" type="datetimeFigureOut">
              <a:rPr lang="en-AU" smtClean="0"/>
              <a:t>1/11/2022</a:t>
            </a:fld>
            <a:endParaRPr lang="en-AU"/>
          </a:p>
        </p:txBody>
      </p:sp>
      <p:sp>
        <p:nvSpPr>
          <p:cNvPr id="5" name="Footer Placeholder 4">
            <a:extLst>
              <a:ext uri="{FF2B5EF4-FFF2-40B4-BE49-F238E27FC236}">
                <a16:creationId xmlns:a16="http://schemas.microsoft.com/office/drawing/2014/main" id="{2E8F7198-A3A4-95C5-68EA-16ECF95256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F1D4388D-9405-8E89-90D7-7DE2450B26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BB07D-5596-4698-A8EC-A49BCB8B14F4}" type="slidenum">
              <a:rPr lang="en-AU" smtClean="0"/>
              <a:t>‹#›</a:t>
            </a:fld>
            <a:endParaRPr lang="en-AU"/>
          </a:p>
        </p:txBody>
      </p:sp>
    </p:spTree>
    <p:extLst>
      <p:ext uri="{BB962C8B-B14F-4D97-AF65-F5344CB8AC3E}">
        <p14:creationId xmlns:p14="http://schemas.microsoft.com/office/powerpoint/2010/main" val="2367080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learn.microsoft.com/en-us/previous-versions/dotnet/netframework-4.0/aa738652(v=vs.10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linkedin.com/pulse/does-password-reset-service-desk-cost-us-money-yes-wake-vijay-shankar" TargetMode="Externa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CrWccE6P0ws?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upport.microsoft.com/en-us/topic/january-23-2020-kb4534307-os-build-14393-3474-b181594e-2c6a-14ea-e75b-678efea9d27e" TargetMode="External"/><Relationship Id="rId2" Type="http://schemas.openxmlformats.org/officeDocument/2006/relationships/hyperlink" Target="https://learn.microsoft.com/en-us/azure/active-directory/authentication/howto-mfa-getstarted" TargetMode="External"/><Relationship Id="rId1" Type="http://schemas.openxmlformats.org/officeDocument/2006/relationships/slideLayout" Target="../slideLayouts/slideLayout2.xml"/><Relationship Id="rId5" Type="http://schemas.openxmlformats.org/officeDocument/2006/relationships/hyperlink" Target="https://www.powershellgallery.com/packages/AzureADHybridAuthenticationManagement" TargetMode="External"/><Relationship Id="rId4" Type="http://schemas.openxmlformats.org/officeDocument/2006/relationships/hyperlink" Target="https://support.microsoft.com/en-us/topic/january-23-2020-kb4534321-os-build-17763-1012-023e84c3-f9aa-3b55-8aff-d512911c459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learn.microsoft.com/en-us/azure/active-directory/authentication/howto-authentication-passwordless-security-key-on-premises#create-a-kerberos-server-objec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learn.microsoft.com/en-us/mem/intune/protect/windows-hello"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learn.microsoft.com/en-us/troubleshoot/windows-client/group-policy/create-and-manage-central-stor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jpe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learn.microsoft.com/en-us/windows/security/identity-protection/hello-for-business/hello-faq" TargetMode="External"/><Relationship Id="rId2" Type="http://schemas.openxmlformats.org/officeDocument/2006/relationships/hyperlink" Target="https://learn.microsoft.com/en-us/windows/security/identity-protection/hello-for-business/hello-hybrid-cloud-kerberos-trust?tabs=intune" TargetMode="External"/><Relationship Id="rId1" Type="http://schemas.openxmlformats.org/officeDocument/2006/relationships/slideLayout" Target="../slideLayouts/slideLayout2.xml"/><Relationship Id="rId5" Type="http://schemas.openxmlformats.org/officeDocument/2006/relationships/hyperlink" Target="https://www.youtube.com/watch?v=CrWccE6P0ws" TargetMode="External"/><Relationship Id="rId4" Type="http://schemas.openxmlformats.org/officeDocument/2006/relationships/hyperlink" Target="https://learn.microsoft.com/en-us/azure/active-directory/authentication/howto-authentication-passwordless-security-key-on-premises#create-a-kerberos-server-ob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4C321A1-8047-23BC-7096-F0527C05FF87}"/>
              </a:ext>
            </a:extLst>
          </p:cNvPr>
          <p:cNvPicPr>
            <a:picLocks noChangeAspect="1"/>
          </p:cNvPicPr>
          <p:nvPr/>
        </p:nvPicPr>
        <p:blipFill rotWithShape="1">
          <a:blip r:embed="rId2"/>
          <a:srcRect l="725" r="23435"/>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0A8AD3-9B56-1098-294E-436022401EA8}"/>
              </a:ext>
            </a:extLst>
          </p:cNvPr>
          <p:cNvSpPr>
            <a:spLocks noGrp="1"/>
          </p:cNvSpPr>
          <p:nvPr>
            <p:ph type="ctrTitle"/>
          </p:nvPr>
        </p:nvSpPr>
        <p:spPr>
          <a:xfrm>
            <a:off x="477981" y="1122363"/>
            <a:ext cx="4023360" cy="3204134"/>
          </a:xfrm>
        </p:spPr>
        <p:txBody>
          <a:bodyPr anchor="b">
            <a:normAutofit/>
          </a:bodyPr>
          <a:lstStyle/>
          <a:p>
            <a:pPr algn="l"/>
            <a:r>
              <a:rPr lang="en-AU" sz="4800" dirty="0"/>
              <a:t>You had me at Windows Hello of Business </a:t>
            </a:r>
          </a:p>
        </p:txBody>
      </p:sp>
      <p:sp>
        <p:nvSpPr>
          <p:cNvPr id="3" name="Subtitle 2">
            <a:extLst>
              <a:ext uri="{FF2B5EF4-FFF2-40B4-BE49-F238E27FC236}">
                <a16:creationId xmlns:a16="http://schemas.microsoft.com/office/drawing/2014/main" id="{F7DF8E9A-F520-9A79-787B-9CD17F7986DE}"/>
              </a:ext>
            </a:extLst>
          </p:cNvPr>
          <p:cNvSpPr>
            <a:spLocks noGrp="1"/>
          </p:cNvSpPr>
          <p:nvPr>
            <p:ph type="subTitle" idx="1"/>
          </p:nvPr>
        </p:nvSpPr>
        <p:spPr>
          <a:xfrm>
            <a:off x="477980" y="4872922"/>
            <a:ext cx="4023359" cy="1208141"/>
          </a:xfrm>
        </p:spPr>
        <p:txBody>
          <a:bodyPr>
            <a:normAutofit/>
          </a:bodyPr>
          <a:lstStyle/>
          <a:p>
            <a:pPr algn="l"/>
            <a:endParaRPr lang="en-AU"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8228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88767E-A049-DDA8-F6E6-0668FE585E52}"/>
              </a:ext>
            </a:extLst>
          </p:cNvPr>
          <p:cNvSpPr>
            <a:spLocks noGrp="1"/>
          </p:cNvSpPr>
          <p:nvPr>
            <p:ph type="title"/>
          </p:nvPr>
        </p:nvSpPr>
        <p:spPr>
          <a:xfrm>
            <a:off x="640080" y="325369"/>
            <a:ext cx="4368602" cy="1956841"/>
          </a:xfrm>
        </p:spPr>
        <p:txBody>
          <a:bodyPr anchor="b">
            <a:normAutofit/>
          </a:bodyPr>
          <a:lstStyle/>
          <a:p>
            <a:r>
              <a:rPr lang="en-AU" sz="5400"/>
              <a:t>Topics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9ADB43-DFB9-E02A-5028-85EFA9EB09B4}"/>
              </a:ext>
            </a:extLst>
          </p:cNvPr>
          <p:cNvSpPr>
            <a:spLocks noGrp="1"/>
          </p:cNvSpPr>
          <p:nvPr>
            <p:ph idx="1"/>
          </p:nvPr>
        </p:nvSpPr>
        <p:spPr>
          <a:xfrm>
            <a:off x="640080" y="2872899"/>
            <a:ext cx="4243589" cy="3320668"/>
          </a:xfrm>
        </p:spPr>
        <p:txBody>
          <a:bodyPr>
            <a:normAutofit/>
          </a:bodyPr>
          <a:lstStyle/>
          <a:p>
            <a:r>
              <a:rPr lang="en-AU" sz="2200" dirty="0"/>
              <a:t>Windows Hello for Business</a:t>
            </a:r>
          </a:p>
          <a:p>
            <a:pPr lvl="1"/>
            <a:r>
              <a:rPr lang="en-AU" sz="2200" dirty="0"/>
              <a:t>What is it?</a:t>
            </a:r>
          </a:p>
          <a:p>
            <a:pPr lvl="1"/>
            <a:r>
              <a:rPr lang="en-AU" sz="2200" dirty="0"/>
              <a:t>Why is it more secure?</a:t>
            </a:r>
          </a:p>
          <a:p>
            <a:pPr lvl="1"/>
            <a:r>
              <a:rPr lang="en-AU" sz="2200" dirty="0"/>
              <a:t>Why do I need it?</a:t>
            </a:r>
          </a:p>
          <a:p>
            <a:pPr lvl="1"/>
            <a:r>
              <a:rPr lang="en-AU" sz="2200" dirty="0"/>
              <a:t>How to I get it running</a:t>
            </a:r>
          </a:p>
          <a:p>
            <a:pPr lvl="1"/>
            <a:r>
              <a:rPr lang="en-AU" sz="2200" dirty="0"/>
              <a:t>Pre-Req’s</a:t>
            </a:r>
          </a:p>
          <a:p>
            <a:pPr lvl="1"/>
            <a:r>
              <a:rPr lang="en-AU" sz="2200" dirty="0"/>
              <a:t>Unsupported Situations</a:t>
            </a:r>
          </a:p>
          <a:p>
            <a:pPr lvl="1"/>
            <a:endParaRPr lang="en-AU" sz="2200" dirty="0"/>
          </a:p>
          <a:p>
            <a:pPr lvl="1"/>
            <a:endParaRPr lang="en-AU" sz="2200" dirty="0"/>
          </a:p>
        </p:txBody>
      </p:sp>
      <p:pic>
        <p:nvPicPr>
          <p:cNvPr id="5" name="Picture 4" descr="Woman peeking out a window">
            <a:extLst>
              <a:ext uri="{FF2B5EF4-FFF2-40B4-BE49-F238E27FC236}">
                <a16:creationId xmlns:a16="http://schemas.microsoft.com/office/drawing/2014/main" id="{FD5B4C6A-7F06-B7B4-215F-6AFBD28F3B84}"/>
              </a:ext>
            </a:extLst>
          </p:cNvPr>
          <p:cNvPicPr>
            <a:picLocks noChangeAspect="1"/>
          </p:cNvPicPr>
          <p:nvPr/>
        </p:nvPicPr>
        <p:blipFill rotWithShape="1">
          <a:blip r:embed="rId2"/>
          <a:srcRect l="29866" r="318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48264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8377A7-3035-D581-912A-2F061AE8A07C}"/>
              </a:ext>
            </a:extLst>
          </p:cNvPr>
          <p:cNvSpPr>
            <a:spLocks noGrp="1"/>
          </p:cNvSpPr>
          <p:nvPr>
            <p:ph type="title"/>
          </p:nvPr>
        </p:nvSpPr>
        <p:spPr>
          <a:xfrm>
            <a:off x="686834" y="1153572"/>
            <a:ext cx="3200400" cy="4461163"/>
          </a:xfrm>
        </p:spPr>
        <p:txBody>
          <a:bodyPr>
            <a:normAutofit/>
          </a:bodyPr>
          <a:lstStyle/>
          <a:p>
            <a:r>
              <a:rPr lang="en-AU">
                <a:solidFill>
                  <a:srgbClr val="FFFFFF"/>
                </a:solidFill>
              </a:rPr>
              <a:t>Windows Hello for Business – What is it?</a:t>
            </a: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Content Placeholder 2">
            <a:extLst>
              <a:ext uri="{FF2B5EF4-FFF2-40B4-BE49-F238E27FC236}">
                <a16:creationId xmlns:a16="http://schemas.microsoft.com/office/drawing/2014/main" id="{95E75D7A-28E8-9C50-31ED-886C8A366FF7}"/>
              </a:ext>
            </a:extLst>
          </p:cNvPr>
          <p:cNvSpPr>
            <a:spLocks noGrp="1"/>
          </p:cNvSpPr>
          <p:nvPr>
            <p:ph idx="1"/>
          </p:nvPr>
        </p:nvSpPr>
        <p:spPr>
          <a:xfrm>
            <a:off x="4447308" y="591344"/>
            <a:ext cx="6906491" cy="5585619"/>
          </a:xfrm>
        </p:spPr>
        <p:txBody>
          <a:bodyPr anchor="ctr">
            <a:normAutofit/>
          </a:bodyPr>
          <a:lstStyle/>
          <a:p>
            <a:r>
              <a:rPr lang="en-US" b="0" dirty="0">
                <a:effectLst/>
              </a:rPr>
              <a:t>Windows Hello for Business provides a new, non-password credential for Windows 10/11 devices. It implements 2FA/MFA, meaning multilayered security that is much more difficult to bypass than protection that hinges solely on a correct username and password combination.</a:t>
            </a:r>
          </a:p>
          <a:p>
            <a:r>
              <a:rPr lang="en-US" dirty="0"/>
              <a:t>Hello for Business MUST have a PIN and then CAN link to biometric authentication (finger, Windows Hello Face) or Security Key (FIDO2)</a:t>
            </a:r>
            <a:endParaRPr lang="en-AU" dirty="0"/>
          </a:p>
        </p:txBody>
      </p:sp>
    </p:spTree>
    <p:extLst>
      <p:ext uri="{BB962C8B-B14F-4D97-AF65-F5344CB8AC3E}">
        <p14:creationId xmlns:p14="http://schemas.microsoft.com/office/powerpoint/2010/main" val="320441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7">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rc 9">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Content Placeholder 2">
            <a:extLst>
              <a:ext uri="{FF2B5EF4-FFF2-40B4-BE49-F238E27FC236}">
                <a16:creationId xmlns:a16="http://schemas.microsoft.com/office/drawing/2014/main" id="{2D7C06E1-6507-D954-686B-AC9234A3E3C8}"/>
              </a:ext>
            </a:extLst>
          </p:cNvPr>
          <p:cNvSpPr>
            <a:spLocks noGrp="1"/>
          </p:cNvSpPr>
          <p:nvPr>
            <p:ph idx="1"/>
          </p:nvPr>
        </p:nvSpPr>
        <p:spPr>
          <a:xfrm>
            <a:off x="838200" y="1461360"/>
            <a:ext cx="5536397" cy="3935281"/>
          </a:xfrm>
        </p:spPr>
        <p:txBody>
          <a:bodyPr>
            <a:normAutofit/>
          </a:bodyPr>
          <a:lstStyle/>
          <a:p>
            <a:pPr>
              <a:buFont typeface="Arial" panose="020B0604020202020204" pitchFamily="34" charset="0"/>
              <a:buChar char="•"/>
            </a:pPr>
            <a:r>
              <a:rPr lang="en-AU" sz="2400" b="0" i="0">
                <a:effectLst/>
                <a:latin typeface="Segoe UI" panose="020B0502040204020203" pitchFamily="34" charset="0"/>
              </a:rPr>
              <a:t>Strong passwords can be difficult to remember, and users often reuse passwords on multiple sites.</a:t>
            </a:r>
          </a:p>
          <a:p>
            <a:pPr>
              <a:buFont typeface="Arial" panose="020B0604020202020204" pitchFamily="34" charset="0"/>
              <a:buChar char="•"/>
            </a:pPr>
            <a:r>
              <a:rPr lang="en-AU" sz="2400" b="0" i="0">
                <a:effectLst/>
                <a:latin typeface="Segoe UI" panose="020B0502040204020203" pitchFamily="34" charset="0"/>
              </a:rPr>
              <a:t>Server breaches can expose symmetric network credentials (passwords).</a:t>
            </a:r>
          </a:p>
          <a:p>
            <a:pPr>
              <a:buFont typeface="Arial" panose="020B0604020202020204" pitchFamily="34" charset="0"/>
              <a:buChar char="•"/>
            </a:pPr>
            <a:r>
              <a:rPr lang="en-AU" sz="2400" b="0" i="0">
                <a:effectLst/>
                <a:latin typeface="Segoe UI" panose="020B0502040204020203" pitchFamily="34" charset="0"/>
              </a:rPr>
              <a:t>Passwords are subject to </a:t>
            </a:r>
            <a:r>
              <a:rPr lang="en-AU" sz="2400" b="0" i="0" u="none" strike="noStrike">
                <a:effectLst/>
                <a:latin typeface="Segoe UI" panose="020B0502040204020203" pitchFamily="34" charset="0"/>
                <a:hlinkClick r:id="rId3"/>
              </a:rPr>
              <a:t>replay attacks</a:t>
            </a:r>
            <a:r>
              <a:rPr lang="en-AU" sz="2400" b="0" i="0">
                <a:effectLst/>
                <a:latin typeface="Segoe UI" panose="020B0502040204020203" pitchFamily="34" charset="0"/>
              </a:rPr>
              <a:t>.</a:t>
            </a:r>
          </a:p>
          <a:p>
            <a:pPr>
              <a:buFont typeface="Arial" panose="020B0604020202020204" pitchFamily="34" charset="0"/>
              <a:buChar char="•"/>
            </a:pPr>
            <a:r>
              <a:rPr lang="en-AU" sz="2400" b="0" i="0">
                <a:effectLst/>
                <a:latin typeface="Segoe UI" panose="020B0502040204020203" pitchFamily="34" charset="0"/>
              </a:rPr>
              <a:t>Users can inadvertently expose their passwords due to phishing attack</a:t>
            </a:r>
          </a:p>
          <a:p>
            <a:endParaRPr lang="en-AU" sz="2400"/>
          </a:p>
        </p:txBody>
      </p:sp>
      <p:sp>
        <p:nvSpPr>
          <p:cNvPr id="29" name="Oval 1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1D0A8D-8FF6-4E6E-D2AA-2B50B71069D8}"/>
              </a:ext>
            </a:extLst>
          </p:cNvPr>
          <p:cNvSpPr>
            <a:spLocks noGrp="1"/>
          </p:cNvSpPr>
          <p:nvPr>
            <p:ph type="title"/>
          </p:nvPr>
        </p:nvSpPr>
        <p:spPr>
          <a:xfrm>
            <a:off x="7474281" y="1396686"/>
            <a:ext cx="3240506" cy="4064628"/>
          </a:xfrm>
        </p:spPr>
        <p:txBody>
          <a:bodyPr>
            <a:normAutofit/>
          </a:bodyPr>
          <a:lstStyle/>
          <a:p>
            <a:r>
              <a:rPr lang="en-AU">
                <a:solidFill>
                  <a:srgbClr val="FFFFFF"/>
                </a:solidFill>
              </a:rPr>
              <a:t>What problem is it solving?</a:t>
            </a:r>
          </a:p>
        </p:txBody>
      </p:sp>
    </p:spTree>
    <p:extLst>
      <p:ext uri="{BB962C8B-B14F-4D97-AF65-F5344CB8AC3E}">
        <p14:creationId xmlns:p14="http://schemas.microsoft.com/office/powerpoint/2010/main" val="315677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000B1B-03DB-7C4C-69F9-4432301E980D}"/>
              </a:ext>
            </a:extLst>
          </p:cNvPr>
          <p:cNvSpPr>
            <a:spLocks noGrp="1"/>
          </p:cNvSpPr>
          <p:nvPr>
            <p:ph type="title"/>
          </p:nvPr>
        </p:nvSpPr>
        <p:spPr>
          <a:xfrm>
            <a:off x="5297762" y="329184"/>
            <a:ext cx="6251110" cy="1783080"/>
          </a:xfrm>
        </p:spPr>
        <p:txBody>
          <a:bodyPr anchor="b">
            <a:normAutofit/>
          </a:bodyPr>
          <a:lstStyle/>
          <a:p>
            <a:r>
              <a:rPr lang="en-AU" sz="5400"/>
              <a:t>Why is it more secure?</a:t>
            </a:r>
          </a:p>
        </p:txBody>
      </p:sp>
      <p:pic>
        <p:nvPicPr>
          <p:cNvPr id="18" name="Picture 4" descr="Padlock on computer motherboard">
            <a:extLst>
              <a:ext uri="{FF2B5EF4-FFF2-40B4-BE49-F238E27FC236}">
                <a16:creationId xmlns:a16="http://schemas.microsoft.com/office/drawing/2014/main" id="{3822C1FD-37B8-A5FA-EF34-5DE8DACA7A75}"/>
              </a:ext>
            </a:extLst>
          </p:cNvPr>
          <p:cNvPicPr>
            <a:picLocks noChangeAspect="1"/>
          </p:cNvPicPr>
          <p:nvPr/>
        </p:nvPicPr>
        <p:blipFill rotWithShape="1">
          <a:blip r:embed="rId3"/>
          <a:srcRect l="15658" r="3901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0EE73B-73F8-28CD-EA62-AEC184045DB7}"/>
              </a:ext>
            </a:extLst>
          </p:cNvPr>
          <p:cNvSpPr>
            <a:spLocks noGrp="1"/>
          </p:cNvSpPr>
          <p:nvPr>
            <p:ph idx="1"/>
          </p:nvPr>
        </p:nvSpPr>
        <p:spPr>
          <a:xfrm>
            <a:off x="5297762" y="2706624"/>
            <a:ext cx="6251110" cy="3483864"/>
          </a:xfrm>
        </p:spPr>
        <p:txBody>
          <a:bodyPr>
            <a:normAutofit/>
          </a:bodyPr>
          <a:lstStyle/>
          <a:p>
            <a:r>
              <a:rPr lang="en-AU" sz="1900" dirty="0"/>
              <a:t>How on earth can a 4-6 digit PIN be more secure than a 12 character password?</a:t>
            </a:r>
          </a:p>
          <a:p>
            <a:pPr lvl="1"/>
            <a:r>
              <a:rPr lang="en-AU" sz="1900" dirty="0"/>
              <a:t>The PIN is tied to a device</a:t>
            </a:r>
          </a:p>
          <a:p>
            <a:pPr lvl="1"/>
            <a:r>
              <a:rPr lang="en-AU" sz="1900" dirty="0"/>
              <a:t>The PIN is local to the device – it isn’t transmitted anywhere an it isn’t store anywhere else</a:t>
            </a:r>
          </a:p>
          <a:p>
            <a:pPr lvl="1"/>
            <a:r>
              <a:rPr lang="en-AU" sz="1900" dirty="0"/>
              <a:t>It is store in the TPM chip</a:t>
            </a:r>
          </a:p>
          <a:p>
            <a:pPr lvl="1"/>
            <a:r>
              <a:rPr lang="en-AU" sz="1900" dirty="0"/>
              <a:t>It can be complex – letters and number (GPO/Policy defined) – note: Be sensible, this isn’t a password!</a:t>
            </a:r>
          </a:p>
          <a:p>
            <a:r>
              <a:rPr lang="en-AU" sz="1900" dirty="0"/>
              <a:t>What if the device is taken? Surely then it is less secure</a:t>
            </a:r>
          </a:p>
          <a:p>
            <a:pPr lvl="1"/>
            <a:r>
              <a:rPr lang="en-AU" sz="1900" dirty="0"/>
              <a:t>Attacker must spoof biometrics or guess the PIN – all done before TPM anti-hammering kicks in</a:t>
            </a:r>
          </a:p>
        </p:txBody>
      </p:sp>
    </p:spTree>
    <p:extLst>
      <p:ext uri="{BB962C8B-B14F-4D97-AF65-F5344CB8AC3E}">
        <p14:creationId xmlns:p14="http://schemas.microsoft.com/office/powerpoint/2010/main" val="3470848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DB54-E5E6-D1A2-7D1A-3ED862701C74}"/>
              </a:ext>
            </a:extLst>
          </p:cNvPr>
          <p:cNvSpPr>
            <a:spLocks noGrp="1"/>
          </p:cNvSpPr>
          <p:nvPr>
            <p:ph type="title"/>
          </p:nvPr>
        </p:nvSpPr>
        <p:spPr/>
        <p:txBody>
          <a:bodyPr/>
          <a:lstStyle/>
          <a:p>
            <a:r>
              <a:rPr lang="en-AU" dirty="0"/>
              <a:t>How does it work</a:t>
            </a:r>
          </a:p>
        </p:txBody>
      </p:sp>
      <p:pic>
        <p:nvPicPr>
          <p:cNvPr id="1026" name="Picture 2" descr="How authentication works in Windows Hello.">
            <a:extLst>
              <a:ext uri="{FF2B5EF4-FFF2-40B4-BE49-F238E27FC236}">
                <a16:creationId xmlns:a16="http://schemas.microsoft.com/office/drawing/2014/main" id="{B8ABE332-BE79-3613-143D-EA6838B559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50182" y="1690688"/>
            <a:ext cx="9291635" cy="4488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541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9D774-B460-99BB-86A9-D2FEE83E8D23}"/>
              </a:ext>
            </a:extLst>
          </p:cNvPr>
          <p:cNvSpPr>
            <a:spLocks noGrp="1"/>
          </p:cNvSpPr>
          <p:nvPr>
            <p:ph type="title"/>
          </p:nvPr>
        </p:nvSpPr>
        <p:spPr>
          <a:xfrm>
            <a:off x="1136428" y="627564"/>
            <a:ext cx="7474172" cy="1325563"/>
          </a:xfrm>
        </p:spPr>
        <p:txBody>
          <a:bodyPr>
            <a:normAutofit/>
          </a:bodyPr>
          <a:lstStyle/>
          <a:p>
            <a:r>
              <a:rPr lang="en-AU" dirty="0"/>
              <a:t>How it works</a:t>
            </a:r>
          </a:p>
        </p:txBody>
      </p:sp>
      <p:sp>
        <p:nvSpPr>
          <p:cNvPr id="3" name="Content Placeholder 2">
            <a:extLst>
              <a:ext uri="{FF2B5EF4-FFF2-40B4-BE49-F238E27FC236}">
                <a16:creationId xmlns:a16="http://schemas.microsoft.com/office/drawing/2014/main" id="{8AA4121B-576C-5E85-6A08-06D6FF8614E3}"/>
              </a:ext>
            </a:extLst>
          </p:cNvPr>
          <p:cNvSpPr>
            <a:spLocks noGrp="1"/>
          </p:cNvSpPr>
          <p:nvPr>
            <p:ph idx="1"/>
          </p:nvPr>
        </p:nvSpPr>
        <p:spPr>
          <a:xfrm>
            <a:off x="1136429" y="2278173"/>
            <a:ext cx="6467867" cy="3450613"/>
          </a:xfrm>
        </p:spPr>
        <p:txBody>
          <a:bodyPr anchor="ctr">
            <a:normAutofit/>
          </a:bodyPr>
          <a:lstStyle/>
          <a:p>
            <a:pPr>
              <a:buFont typeface="Arial" panose="020B0604020202020204" pitchFamily="34" charset="0"/>
              <a:buChar char="•"/>
            </a:pPr>
            <a:r>
              <a:rPr lang="en-AU" sz="1700" b="0" i="0">
                <a:effectLst/>
                <a:latin typeface="Segoe UI" panose="020B0502040204020203" pitchFamily="34" charset="0"/>
              </a:rPr>
              <a:t>Windows Hello credentials are based on certificate or asymmetrical key pair. Windows Hello credentials can be bound to the device, and the token that is obtained using the credential is also bound to the device.</a:t>
            </a:r>
          </a:p>
          <a:p>
            <a:pPr>
              <a:buFont typeface="Arial" panose="020B0604020202020204" pitchFamily="34" charset="0"/>
              <a:buChar char="•"/>
            </a:pPr>
            <a:r>
              <a:rPr lang="en-AU" sz="1700" b="0" i="0">
                <a:effectLst/>
                <a:latin typeface="Segoe UI" panose="020B0502040204020203" pitchFamily="34" charset="0"/>
              </a:rPr>
              <a:t>An identity provider validates the user identity and maps the Windows Hello public key to a user account during the registration step. Example providers are Active Directory, Azure AD, or a Microsoft account.</a:t>
            </a:r>
          </a:p>
          <a:p>
            <a:r>
              <a:rPr lang="en-AU" sz="1700" b="0" i="0">
                <a:effectLst/>
                <a:latin typeface="Segoe UI" panose="020B0502040204020203" pitchFamily="34" charset="0"/>
              </a:rPr>
              <a:t>Keys can be generated in hardware (TPM 1.2 or 2.0 for enterprises, and TPM 2.0 for consumers) or software, based on the policy. To guarantee that keys are generated in hardware, you must set policy.</a:t>
            </a:r>
          </a:p>
          <a:p>
            <a:endParaRPr lang="en-AU" sz="170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Unlock">
            <a:extLst>
              <a:ext uri="{FF2B5EF4-FFF2-40B4-BE49-F238E27FC236}">
                <a16:creationId xmlns:a16="http://schemas.microsoft.com/office/drawing/2014/main" id="{3B697E4A-5027-6D14-F196-2075BB62460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855109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9D774-B460-99BB-86A9-D2FEE83E8D23}"/>
              </a:ext>
            </a:extLst>
          </p:cNvPr>
          <p:cNvSpPr>
            <a:spLocks noGrp="1"/>
          </p:cNvSpPr>
          <p:nvPr>
            <p:ph type="title"/>
          </p:nvPr>
        </p:nvSpPr>
        <p:spPr>
          <a:xfrm>
            <a:off x="1136428" y="627564"/>
            <a:ext cx="7474172" cy="1325563"/>
          </a:xfrm>
        </p:spPr>
        <p:txBody>
          <a:bodyPr>
            <a:normAutofit/>
          </a:bodyPr>
          <a:lstStyle/>
          <a:p>
            <a:r>
              <a:rPr lang="en-AU" dirty="0"/>
              <a:t>How it works</a:t>
            </a:r>
          </a:p>
        </p:txBody>
      </p:sp>
      <p:sp>
        <p:nvSpPr>
          <p:cNvPr id="3" name="Content Placeholder 2">
            <a:extLst>
              <a:ext uri="{FF2B5EF4-FFF2-40B4-BE49-F238E27FC236}">
                <a16:creationId xmlns:a16="http://schemas.microsoft.com/office/drawing/2014/main" id="{8AA4121B-576C-5E85-6A08-06D6FF8614E3}"/>
              </a:ext>
            </a:extLst>
          </p:cNvPr>
          <p:cNvSpPr>
            <a:spLocks noGrp="1"/>
          </p:cNvSpPr>
          <p:nvPr>
            <p:ph idx="1"/>
          </p:nvPr>
        </p:nvSpPr>
        <p:spPr>
          <a:xfrm>
            <a:off x="1136429" y="2278173"/>
            <a:ext cx="6467867" cy="3450613"/>
          </a:xfrm>
        </p:spPr>
        <p:txBody>
          <a:bodyPr anchor="ctr">
            <a:normAutofit lnSpcReduction="10000"/>
          </a:bodyPr>
          <a:lstStyle/>
          <a:p>
            <a:pPr algn="l">
              <a:buFont typeface="Arial" panose="020B0604020202020204" pitchFamily="34" charset="0"/>
              <a:buChar char="•"/>
            </a:pPr>
            <a:r>
              <a:rPr lang="en-AU" sz="2000" b="0" i="0" dirty="0">
                <a:solidFill>
                  <a:srgbClr val="171717"/>
                </a:solidFill>
                <a:effectLst/>
                <a:latin typeface="Segoe UI" panose="020B0502040204020203" pitchFamily="34" charset="0"/>
              </a:rPr>
              <a:t>Authentication is the two-factor authentication with the combination of a key or certificate tied to a device and something that the person knows (a PIN) or something that the person is (biometrics). The Windows Hello gesture doesn't roam between devices and isn't shared with the server. Biometrics templates are stored locally on a device. The PIN is never stored or shared.</a:t>
            </a:r>
          </a:p>
          <a:p>
            <a:pPr algn="l">
              <a:buFont typeface="Arial" panose="020B0604020202020204" pitchFamily="34" charset="0"/>
              <a:buChar char="•"/>
            </a:pPr>
            <a:r>
              <a:rPr lang="en-AU" sz="2000" b="0" i="0" dirty="0">
                <a:solidFill>
                  <a:srgbClr val="171717"/>
                </a:solidFill>
                <a:effectLst/>
                <a:latin typeface="Segoe UI" panose="020B0502040204020203" pitchFamily="34" charset="0"/>
              </a:rPr>
              <a:t>The private key never leaves a device when using TPM. The authenticating server has a public key that is mapped to the user account during the registration process.</a:t>
            </a:r>
          </a:p>
          <a:p>
            <a:endParaRPr lang="en-AU" sz="20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Unlock">
            <a:extLst>
              <a:ext uri="{FF2B5EF4-FFF2-40B4-BE49-F238E27FC236}">
                <a16:creationId xmlns:a16="http://schemas.microsoft.com/office/drawing/2014/main" id="{3B697E4A-5027-6D14-F196-2075BB62460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342019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9D774-B460-99BB-86A9-D2FEE83E8D23}"/>
              </a:ext>
            </a:extLst>
          </p:cNvPr>
          <p:cNvSpPr>
            <a:spLocks noGrp="1"/>
          </p:cNvSpPr>
          <p:nvPr>
            <p:ph type="title"/>
          </p:nvPr>
        </p:nvSpPr>
        <p:spPr>
          <a:xfrm>
            <a:off x="1136428" y="627564"/>
            <a:ext cx="7474172" cy="1325563"/>
          </a:xfrm>
        </p:spPr>
        <p:txBody>
          <a:bodyPr>
            <a:normAutofit/>
          </a:bodyPr>
          <a:lstStyle/>
          <a:p>
            <a:r>
              <a:rPr lang="en-AU" dirty="0"/>
              <a:t>How it works</a:t>
            </a:r>
          </a:p>
        </p:txBody>
      </p:sp>
      <p:sp>
        <p:nvSpPr>
          <p:cNvPr id="3" name="Content Placeholder 2">
            <a:extLst>
              <a:ext uri="{FF2B5EF4-FFF2-40B4-BE49-F238E27FC236}">
                <a16:creationId xmlns:a16="http://schemas.microsoft.com/office/drawing/2014/main" id="{8AA4121B-576C-5E85-6A08-06D6FF8614E3}"/>
              </a:ext>
            </a:extLst>
          </p:cNvPr>
          <p:cNvSpPr>
            <a:spLocks noGrp="1"/>
          </p:cNvSpPr>
          <p:nvPr>
            <p:ph idx="1"/>
          </p:nvPr>
        </p:nvSpPr>
        <p:spPr>
          <a:xfrm>
            <a:off x="1136429" y="2278173"/>
            <a:ext cx="6467867" cy="3952263"/>
          </a:xfrm>
        </p:spPr>
        <p:txBody>
          <a:bodyPr anchor="ctr">
            <a:normAutofit/>
          </a:bodyPr>
          <a:lstStyle/>
          <a:p>
            <a:pPr algn="l">
              <a:buFont typeface="Arial" panose="020B0604020202020204" pitchFamily="34" charset="0"/>
              <a:buChar char="•"/>
            </a:pPr>
            <a:r>
              <a:rPr lang="en-AU" sz="2000" b="0" i="0" dirty="0">
                <a:solidFill>
                  <a:srgbClr val="171717"/>
                </a:solidFill>
                <a:effectLst/>
                <a:latin typeface="Segoe UI" panose="020B0502040204020203" pitchFamily="34" charset="0"/>
              </a:rPr>
              <a:t>PIN entry and biometric gesture both trigger Windows 10 and later to use the private key to cryptographically sign data that is sent to the identity provider. The identity provider verifies the user's identity and authenticates the user.</a:t>
            </a:r>
          </a:p>
          <a:p>
            <a:pPr algn="l">
              <a:buFont typeface="Arial" panose="020B0604020202020204" pitchFamily="34" charset="0"/>
              <a:buChar char="•"/>
            </a:pPr>
            <a:r>
              <a:rPr lang="en-AU" sz="2000" b="0" i="0" dirty="0">
                <a:solidFill>
                  <a:srgbClr val="171717"/>
                </a:solidFill>
                <a:effectLst/>
                <a:latin typeface="Segoe UI" panose="020B0502040204020203" pitchFamily="34" charset="0"/>
              </a:rPr>
              <a:t>Personal (Microsoft account) and corporate (Active Directory or Azure AD) accounts use a single container for keys. All keys are separated by identity providers' domains to help ensure user privacy.</a:t>
            </a:r>
          </a:p>
          <a:p>
            <a:pPr algn="l">
              <a:buFont typeface="Arial" panose="020B0604020202020204" pitchFamily="34" charset="0"/>
              <a:buChar char="•"/>
            </a:pPr>
            <a:r>
              <a:rPr lang="en-AU" sz="2000" b="0" i="0" dirty="0">
                <a:solidFill>
                  <a:srgbClr val="171717"/>
                </a:solidFill>
                <a:effectLst/>
                <a:latin typeface="Segoe UI" panose="020B0502040204020203" pitchFamily="34" charset="0"/>
              </a:rPr>
              <a:t>Certificate private keys can be protected by the Windows Hello container and the Windows Hello gesture.</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Unlock">
            <a:extLst>
              <a:ext uri="{FF2B5EF4-FFF2-40B4-BE49-F238E27FC236}">
                <a16:creationId xmlns:a16="http://schemas.microsoft.com/office/drawing/2014/main" id="{3B697E4A-5027-6D14-F196-2075BB62460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075565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080F2-604F-C351-761A-E466B187274D}"/>
              </a:ext>
            </a:extLst>
          </p:cNvPr>
          <p:cNvSpPr>
            <a:spLocks noGrp="1"/>
          </p:cNvSpPr>
          <p:nvPr>
            <p:ph type="title"/>
          </p:nvPr>
        </p:nvSpPr>
        <p:spPr>
          <a:xfrm>
            <a:off x="630936" y="640080"/>
            <a:ext cx="4818888" cy="1481328"/>
          </a:xfrm>
        </p:spPr>
        <p:txBody>
          <a:bodyPr anchor="b">
            <a:normAutofit/>
          </a:bodyPr>
          <a:lstStyle/>
          <a:p>
            <a:r>
              <a:rPr lang="en-AU" sz="3400"/>
              <a:t>Why do I need it? Aren’t strong passwords enough?</a:t>
            </a:r>
          </a:p>
        </p:txBody>
      </p:sp>
      <p:sp>
        <p:nvSpPr>
          <p:cNvPr id="1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37C5241-580B-BB7D-55BE-1C511CBA8992}"/>
              </a:ext>
            </a:extLst>
          </p:cNvPr>
          <p:cNvSpPr>
            <a:spLocks noGrp="1"/>
          </p:cNvSpPr>
          <p:nvPr>
            <p:ph idx="1"/>
          </p:nvPr>
        </p:nvSpPr>
        <p:spPr>
          <a:xfrm>
            <a:off x="630936" y="2660904"/>
            <a:ext cx="4818888" cy="3547872"/>
          </a:xfrm>
        </p:spPr>
        <p:txBody>
          <a:bodyPr anchor="t">
            <a:normAutofit/>
          </a:bodyPr>
          <a:lstStyle/>
          <a:p>
            <a:r>
              <a:rPr lang="en-AU" sz="2200" dirty="0"/>
              <a:t>You might be ok with long passwords but how does your user base feel about it?</a:t>
            </a:r>
          </a:p>
          <a:p>
            <a:r>
              <a:rPr lang="en-US" sz="2200" dirty="0"/>
              <a:t>Admins must configure the appropriate password settings and perform frequent resets. Gartner has estimated that </a:t>
            </a:r>
            <a:r>
              <a:rPr lang="en-US" sz="2200" dirty="0">
                <a:hlinkClick r:id="rId2"/>
              </a:rPr>
              <a:t>between 20% and 50% of all help desk calls are for password resets</a:t>
            </a:r>
            <a:r>
              <a:rPr lang="en-US" sz="2200" dirty="0"/>
              <a:t>.</a:t>
            </a:r>
            <a:endParaRPr lang="en-AU" sz="2200" dirty="0"/>
          </a:p>
          <a:p>
            <a:endParaRPr lang="en-AU" sz="2200" dirty="0"/>
          </a:p>
        </p:txBody>
      </p:sp>
      <p:pic>
        <p:nvPicPr>
          <p:cNvPr id="7" name="Graphic 6" descr="Lock">
            <a:extLst>
              <a:ext uri="{FF2B5EF4-FFF2-40B4-BE49-F238E27FC236}">
                <a16:creationId xmlns:a16="http://schemas.microsoft.com/office/drawing/2014/main" id="{7E71F4A0-DF7B-F9EF-8A6A-AA13E0CC58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2952197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AA83-B0E8-F90D-2DA3-F6448C4FABF1}"/>
              </a:ext>
            </a:extLst>
          </p:cNvPr>
          <p:cNvSpPr>
            <a:spLocks noGrp="1"/>
          </p:cNvSpPr>
          <p:nvPr>
            <p:ph type="title"/>
          </p:nvPr>
        </p:nvSpPr>
        <p:spPr/>
        <p:txBody>
          <a:bodyPr/>
          <a:lstStyle/>
          <a:p>
            <a:r>
              <a:rPr lang="en-AU" dirty="0"/>
              <a:t>Demo – End user configuration</a:t>
            </a:r>
          </a:p>
        </p:txBody>
      </p:sp>
      <p:pic>
        <p:nvPicPr>
          <p:cNvPr id="4" name="Online Media 3" title="90 second Windows Hello demo">
            <a:hlinkClick r:id="" action="ppaction://media"/>
            <a:extLst>
              <a:ext uri="{FF2B5EF4-FFF2-40B4-BE49-F238E27FC236}">
                <a16:creationId xmlns:a16="http://schemas.microsoft.com/office/drawing/2014/main" id="{6724B397-FF0D-258F-85E7-4DB45ABB53B8}"/>
              </a:ext>
            </a:extLst>
          </p:cNvPr>
          <p:cNvPicPr>
            <a:picLocks noGrp="1" noRot="1" noChangeAspect="1"/>
          </p:cNvPicPr>
          <p:nvPr>
            <p:ph idx="1"/>
            <a:videoFile r:link="rId1"/>
          </p:nvPr>
        </p:nvPicPr>
        <p:blipFill>
          <a:blip r:embed="rId3"/>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30958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98B1-2E03-05BA-E42D-D858BF1CC3DC}"/>
              </a:ext>
            </a:extLst>
          </p:cNvPr>
          <p:cNvSpPr>
            <a:spLocks noGrp="1"/>
          </p:cNvSpPr>
          <p:nvPr>
            <p:ph type="title"/>
          </p:nvPr>
        </p:nvSpPr>
        <p:spPr>
          <a:xfrm>
            <a:off x="1136428" y="165227"/>
            <a:ext cx="7474172" cy="1325563"/>
          </a:xfrm>
        </p:spPr>
        <p:txBody>
          <a:bodyPr>
            <a:normAutofit/>
          </a:bodyPr>
          <a:lstStyle/>
          <a:p>
            <a:r>
              <a:rPr lang="en-AU" dirty="0"/>
              <a:t>How do I get it running</a:t>
            </a:r>
          </a:p>
        </p:txBody>
      </p:sp>
      <p:sp>
        <p:nvSpPr>
          <p:cNvPr id="3" name="Content Placeholder 2">
            <a:extLst>
              <a:ext uri="{FF2B5EF4-FFF2-40B4-BE49-F238E27FC236}">
                <a16:creationId xmlns:a16="http://schemas.microsoft.com/office/drawing/2014/main" id="{BF253E99-CD9F-AE82-DF3F-793915AAE3AF}"/>
              </a:ext>
            </a:extLst>
          </p:cNvPr>
          <p:cNvSpPr>
            <a:spLocks noGrp="1"/>
          </p:cNvSpPr>
          <p:nvPr>
            <p:ph idx="1"/>
          </p:nvPr>
        </p:nvSpPr>
        <p:spPr>
          <a:xfrm>
            <a:off x="1136428" y="2167848"/>
            <a:ext cx="7699346" cy="4399094"/>
          </a:xfrm>
        </p:spPr>
        <p:txBody>
          <a:bodyPr anchor="ctr">
            <a:noAutofit/>
          </a:bodyPr>
          <a:lstStyle/>
          <a:p>
            <a:r>
              <a:rPr lang="en-AU" sz="2000" dirty="0"/>
              <a:t>New mode release at Ignite 2022 – Cloud Kerberos Trust – is the recommended deployment method unless you need cert based authentication</a:t>
            </a:r>
          </a:p>
          <a:p>
            <a:r>
              <a:rPr lang="en-US" sz="2000" dirty="0"/>
              <a:t>Windows Hello for Business cloud Kerberos trust uses Azure Active Directory (AD) Kerberos to address pain points of the key trust deployment model:</a:t>
            </a:r>
          </a:p>
          <a:p>
            <a:pPr lvl="1"/>
            <a:r>
              <a:rPr lang="en-US" sz="2000" dirty="0"/>
              <a:t>Windows Hello for Business cloud Kerberos trust provides a simpler deployment experience because it doesn't require the deployment of public key infrastructure (PKI) or changes to existing PKI</a:t>
            </a:r>
          </a:p>
          <a:p>
            <a:pPr lvl="1"/>
            <a:r>
              <a:rPr lang="en-US" sz="2000" dirty="0"/>
              <a:t>Cloud Kerberos trust doesn't require syncing of public keys between Azure AD and on-premises domain controllers (DCs) for users to access on-premises resources and applications. This change means there isn't a delay between the user provisioning and being able to authenticate</a:t>
            </a:r>
          </a:p>
          <a:p>
            <a:pPr lvl="1"/>
            <a:r>
              <a:rPr lang="en-US" sz="2000" dirty="0"/>
              <a:t>Deploying Windows Hello for Business cloud Kerberos trust enables you to also deploy </a:t>
            </a:r>
            <a:r>
              <a:rPr lang="en-US" sz="2000" dirty="0" err="1"/>
              <a:t>passwordless</a:t>
            </a:r>
            <a:r>
              <a:rPr lang="en-US" sz="2000" dirty="0"/>
              <a:t> security keys with minimal extra setup</a:t>
            </a:r>
          </a:p>
          <a:p>
            <a:endParaRPr lang="en-AU" sz="2000" dirty="0"/>
          </a:p>
        </p:txBody>
      </p:sp>
      <p:sp>
        <p:nvSpPr>
          <p:cNvPr id="14"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6" descr="Lock">
            <a:extLst>
              <a:ext uri="{FF2B5EF4-FFF2-40B4-BE49-F238E27FC236}">
                <a16:creationId xmlns:a16="http://schemas.microsoft.com/office/drawing/2014/main" id="{FED27D07-3539-4861-FDD9-FD8BC8FE65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3653645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DAF91C7E-EDCD-2DEB-0D13-5455F3E5FC8C}"/>
              </a:ext>
            </a:extLst>
          </p:cNvPr>
          <p:cNvSpPr>
            <a:spLocks noGrp="1"/>
          </p:cNvSpPr>
          <p:nvPr>
            <p:ph type="title"/>
          </p:nvPr>
        </p:nvSpPr>
        <p:spPr>
          <a:xfrm>
            <a:off x="838200" y="643467"/>
            <a:ext cx="2951205" cy="5571066"/>
          </a:xfrm>
        </p:spPr>
        <p:txBody>
          <a:bodyPr>
            <a:normAutofit/>
          </a:bodyPr>
          <a:lstStyle/>
          <a:p>
            <a:r>
              <a:rPr lang="en-AU">
                <a:solidFill>
                  <a:srgbClr val="FFFFFF"/>
                </a:solidFill>
              </a:rPr>
              <a:t>Pre-Requisites</a:t>
            </a:r>
          </a:p>
        </p:txBody>
      </p:sp>
      <p:graphicFrame>
        <p:nvGraphicFramePr>
          <p:cNvPr id="4" name="Content Placeholder 3">
            <a:extLst>
              <a:ext uri="{FF2B5EF4-FFF2-40B4-BE49-F238E27FC236}">
                <a16:creationId xmlns:a16="http://schemas.microsoft.com/office/drawing/2014/main" id="{A36F4C2C-A1CC-3F5C-ADA9-E941CFD03FF7}"/>
              </a:ext>
            </a:extLst>
          </p:cNvPr>
          <p:cNvGraphicFramePr>
            <a:graphicFrameLocks noGrp="1"/>
          </p:cNvGraphicFramePr>
          <p:nvPr>
            <p:ph idx="1"/>
            <p:extLst>
              <p:ext uri="{D42A27DB-BD31-4B8C-83A1-F6EECF244321}">
                <p14:modId xmlns:p14="http://schemas.microsoft.com/office/powerpoint/2010/main" val="2876214034"/>
              </p:ext>
            </p:extLst>
          </p:nvPr>
        </p:nvGraphicFramePr>
        <p:xfrm>
          <a:off x="5428002" y="643466"/>
          <a:ext cx="5850991" cy="5530739"/>
        </p:xfrm>
        <a:graphic>
          <a:graphicData uri="http://schemas.openxmlformats.org/drawingml/2006/table">
            <a:tbl>
              <a:tblPr firstRow="1" bandRow="1"/>
              <a:tblGrid>
                <a:gridCol w="2801859">
                  <a:extLst>
                    <a:ext uri="{9D8B030D-6E8A-4147-A177-3AD203B41FA5}">
                      <a16:colId xmlns:a16="http://schemas.microsoft.com/office/drawing/2014/main" val="2613879903"/>
                    </a:ext>
                  </a:extLst>
                </a:gridCol>
                <a:gridCol w="3049132">
                  <a:extLst>
                    <a:ext uri="{9D8B030D-6E8A-4147-A177-3AD203B41FA5}">
                      <a16:colId xmlns:a16="http://schemas.microsoft.com/office/drawing/2014/main" val="3357692059"/>
                    </a:ext>
                  </a:extLst>
                </a:gridCol>
              </a:tblGrid>
              <a:tr h="280085">
                <a:tc>
                  <a:txBody>
                    <a:bodyPr/>
                    <a:lstStyle/>
                    <a:p>
                      <a:r>
                        <a:rPr lang="en-AU" sz="1200"/>
                        <a:t>Requirement</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AU" sz="1200"/>
                        <a:t>Notes</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767506182"/>
                  </a:ext>
                </a:extLst>
              </a:tr>
              <a:tr h="830118">
                <a:tc>
                  <a:txBody>
                    <a:bodyPr/>
                    <a:lstStyle/>
                    <a:p>
                      <a:r>
                        <a:rPr lang="en-AU" sz="1200"/>
                        <a:t>Multi-factor Authentication</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This requirement can be met using </a:t>
                      </a:r>
                      <a:r>
                        <a:rPr lang="en-US" sz="1200">
                          <a:hlinkClick r:id="rId2"/>
                        </a:rPr>
                        <a:t>Azure AD multi-factor authentication</a:t>
                      </a:r>
                      <a:r>
                        <a:rPr lang="en-US" sz="1200"/>
                        <a:t>, multi-factor authentication provided through AD FS, or a comparable solution.</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1803197"/>
                  </a:ext>
                </a:extLst>
              </a:tr>
              <a:tr h="1380150">
                <a:tc>
                  <a:txBody>
                    <a:bodyPr/>
                    <a:lstStyle/>
                    <a:p>
                      <a:r>
                        <a:rPr lang="en-US" sz="1200"/>
                        <a:t>Patched Windows 10, version 21H2 or patched Windows 11 and later</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If you're using Windows 10 21H2, KB5010415 must be installed. If you're using Windows 11 21H2, KB5010414 must be installed. There's no Windows version support difference between Azure AD joined and Hybrid Azure AD-joined devices.</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98187"/>
                  </a:ext>
                </a:extLst>
              </a:tr>
              <a:tr h="1196806">
                <a:tc>
                  <a:txBody>
                    <a:bodyPr/>
                    <a:lstStyle/>
                    <a:p>
                      <a:r>
                        <a:rPr lang="en-US" sz="1200"/>
                        <a:t>Fully patched Windows Server 2016 or later Domain Controllers</a:t>
                      </a:r>
                      <a:endParaRPr lang="en-US" sz="1200" dirty="0"/>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Domain controllers should be fully patched to support updates needed for Azure AD Kerberos. If you're using Windows Server 2016, </a:t>
                      </a:r>
                      <a:r>
                        <a:rPr lang="en-US" sz="1200">
                          <a:hlinkClick r:id="rId3"/>
                        </a:rPr>
                        <a:t>KB3534307</a:t>
                      </a:r>
                      <a:r>
                        <a:rPr lang="en-US" sz="1200"/>
                        <a:t> must be installed. If you're using Server 2019, </a:t>
                      </a:r>
                      <a:r>
                        <a:rPr lang="en-US" sz="1200">
                          <a:hlinkClick r:id="rId4"/>
                        </a:rPr>
                        <a:t>KB4534321</a:t>
                      </a:r>
                      <a:r>
                        <a:rPr lang="en-US" sz="1200"/>
                        <a:t> must be installed.</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6874838"/>
                  </a:ext>
                </a:extLst>
              </a:tr>
              <a:tr h="646774">
                <a:tc>
                  <a:txBody>
                    <a:bodyPr/>
                    <a:lstStyle/>
                    <a:p>
                      <a:r>
                        <a:rPr lang="en-US" sz="1200"/>
                        <a:t>Azure AD Kerberos PowerShell module</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This module is used for enabling and managing Azure AD Kerberos. It's available through the </a:t>
                      </a:r>
                      <a:r>
                        <a:rPr lang="en-US" sz="1200">
                          <a:hlinkClick r:id="rId5"/>
                        </a:rPr>
                        <a:t>PowerShell Gallery</a:t>
                      </a:r>
                      <a:r>
                        <a:rPr lang="en-US" sz="1200"/>
                        <a:t>.</a:t>
                      </a:r>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7940447"/>
                  </a:ext>
                </a:extLst>
              </a:tr>
              <a:tr h="1196806">
                <a:tc>
                  <a:txBody>
                    <a:bodyPr/>
                    <a:lstStyle/>
                    <a:p>
                      <a:r>
                        <a:rPr lang="en-AU" sz="1200"/>
                        <a:t>Device management</a:t>
                      </a:r>
                      <a:endParaRPr lang="en-AU" sz="1200" dirty="0"/>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Windows Hello for Business cloud Kerberos trust can be managed with group policy or through mobile device management (MDM) policy. This feature is disabled by default and must be enabled using policy.</a:t>
                      </a:r>
                      <a:endParaRPr lang="en-US" sz="1200" dirty="0"/>
                    </a:p>
                  </a:txBody>
                  <a:tcPr marL="60073" marR="60073" marT="30036" marB="300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888767"/>
                  </a:ext>
                </a:extLst>
              </a:tr>
            </a:tbl>
          </a:graphicData>
        </a:graphic>
      </p:graphicFrame>
    </p:spTree>
    <p:extLst>
      <p:ext uri="{BB962C8B-B14F-4D97-AF65-F5344CB8AC3E}">
        <p14:creationId xmlns:p14="http://schemas.microsoft.com/office/powerpoint/2010/main" val="2013884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F189BB3-E1AD-7CF3-EC99-B01DD3EAACD5}"/>
              </a:ext>
            </a:extLst>
          </p:cNvPr>
          <p:cNvSpPr>
            <a:spLocks noGrp="1"/>
          </p:cNvSpPr>
          <p:nvPr>
            <p:ph type="title"/>
          </p:nvPr>
        </p:nvSpPr>
        <p:spPr>
          <a:xfrm>
            <a:off x="838200" y="401221"/>
            <a:ext cx="10515600" cy="1348065"/>
          </a:xfrm>
        </p:spPr>
        <p:txBody>
          <a:bodyPr>
            <a:normAutofit/>
          </a:bodyPr>
          <a:lstStyle/>
          <a:p>
            <a:r>
              <a:rPr lang="en-AU" sz="5400">
                <a:solidFill>
                  <a:srgbClr val="FFFFFF"/>
                </a:solidFill>
              </a:rPr>
              <a:t>Unsupported Situations</a:t>
            </a:r>
          </a:p>
        </p:txBody>
      </p:sp>
      <p:sp>
        <p:nvSpPr>
          <p:cNvPr id="3" name="Content Placeholder 2">
            <a:extLst>
              <a:ext uri="{FF2B5EF4-FFF2-40B4-BE49-F238E27FC236}">
                <a16:creationId xmlns:a16="http://schemas.microsoft.com/office/drawing/2014/main" id="{CF4035AB-9367-1D7A-906C-7018E289698D}"/>
              </a:ext>
            </a:extLst>
          </p:cNvPr>
          <p:cNvSpPr>
            <a:spLocks noGrp="1"/>
          </p:cNvSpPr>
          <p:nvPr>
            <p:ph idx="1"/>
          </p:nvPr>
        </p:nvSpPr>
        <p:spPr>
          <a:xfrm>
            <a:off x="838200" y="2586789"/>
            <a:ext cx="10515600" cy="3590174"/>
          </a:xfrm>
        </p:spPr>
        <p:txBody>
          <a:bodyPr>
            <a:normAutofit/>
          </a:bodyPr>
          <a:lstStyle/>
          <a:p>
            <a:r>
              <a:rPr lang="en-US" sz="2200" dirty="0"/>
              <a:t>The following scenarios aren't supported using Windows Hello for Business cloud Kerberos trust:</a:t>
            </a:r>
          </a:p>
          <a:p>
            <a:pPr lvl="1"/>
            <a:r>
              <a:rPr lang="en-US" sz="2200" dirty="0"/>
              <a:t>On-premises only deployments – AAD Connect required along with AAD</a:t>
            </a:r>
          </a:p>
          <a:p>
            <a:pPr lvl="1"/>
            <a:r>
              <a:rPr lang="en-US" sz="2200" dirty="0"/>
              <a:t>RDP/VDI scenarios using supplied credentials (RDP/VDI can be used with Remote Credential Guard or if a certificate is enrolled into the Windows Hello for Business container)</a:t>
            </a:r>
          </a:p>
          <a:p>
            <a:pPr lvl="1"/>
            <a:r>
              <a:rPr lang="en-US" sz="2200" dirty="0"/>
              <a:t>Scenarios that require a certificate for authentication</a:t>
            </a:r>
          </a:p>
          <a:p>
            <a:pPr lvl="1"/>
            <a:r>
              <a:rPr lang="en-US" sz="2200" dirty="0"/>
              <a:t>Using cloud Kerberos trust for "Run as"</a:t>
            </a:r>
          </a:p>
          <a:p>
            <a:pPr lvl="1"/>
            <a:r>
              <a:rPr lang="en-US" sz="2200" dirty="0"/>
              <a:t>Signing in with cloud Kerberos trust on a Hybrid Azure AD joined device without previously signing in with DC connectivity</a:t>
            </a:r>
          </a:p>
          <a:p>
            <a:endParaRPr lang="en-AU" sz="2200" dirty="0"/>
          </a:p>
        </p:txBody>
      </p:sp>
    </p:spTree>
    <p:extLst>
      <p:ext uri="{BB962C8B-B14F-4D97-AF65-F5344CB8AC3E}">
        <p14:creationId xmlns:p14="http://schemas.microsoft.com/office/powerpoint/2010/main" val="734605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1923A23-065D-A0F2-5168-A0FCD34FC0C9}"/>
              </a:ext>
            </a:extLst>
          </p:cNvPr>
          <p:cNvSpPr>
            <a:spLocks noGrp="1"/>
          </p:cNvSpPr>
          <p:nvPr>
            <p:ph type="title"/>
          </p:nvPr>
        </p:nvSpPr>
        <p:spPr>
          <a:xfrm>
            <a:off x="838200" y="365125"/>
            <a:ext cx="10515600" cy="1325563"/>
          </a:xfrm>
        </p:spPr>
        <p:txBody>
          <a:bodyPr>
            <a:normAutofit/>
          </a:bodyPr>
          <a:lstStyle/>
          <a:p>
            <a:r>
              <a:rPr lang="en-AU" dirty="0"/>
              <a:t>Deployment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1D25C17-4E3E-0CD6-614B-685E1F22CC67}"/>
              </a:ext>
            </a:extLst>
          </p:cNvPr>
          <p:cNvSpPr>
            <a:spLocks noGrp="1"/>
          </p:cNvSpPr>
          <p:nvPr>
            <p:ph idx="1"/>
          </p:nvPr>
        </p:nvSpPr>
        <p:spPr>
          <a:xfrm>
            <a:off x="838200" y="1825625"/>
            <a:ext cx="10515600" cy="4351338"/>
          </a:xfrm>
        </p:spPr>
        <p:txBody>
          <a:bodyPr>
            <a:normAutofit/>
          </a:bodyPr>
          <a:lstStyle/>
          <a:p>
            <a:r>
              <a:rPr lang="en-US" dirty="0"/>
              <a:t>If you've already deployed on-premises SSO for </a:t>
            </a:r>
            <a:r>
              <a:rPr lang="en-US" dirty="0" err="1"/>
              <a:t>passwordless</a:t>
            </a:r>
            <a:r>
              <a:rPr lang="en-US" dirty="0"/>
              <a:t> security key sign-in, then you've already deployed Azure AD Kerberos in your hybrid environment. You don't need to redeploy or change your existing Azure AD Kerberos deployment to support Windows Hello for Business and you can skip this section.</a:t>
            </a:r>
          </a:p>
          <a:p>
            <a:r>
              <a:rPr lang="en-US" dirty="0"/>
              <a:t>If you haven't deployed Azure AD Kerberos you need to create an Azure AD Kerberos Server object for the domains where you want to use Windows Hello for Business cloud Kerberos trust. (PSH only </a:t>
            </a:r>
            <a:r>
              <a:rPr lang="en-US" dirty="0">
                <a:hlinkClick r:id="rId2"/>
              </a:rPr>
              <a:t>here</a:t>
            </a:r>
            <a:r>
              <a:rPr lang="en-US" dirty="0"/>
              <a:t>)</a:t>
            </a:r>
          </a:p>
          <a:p>
            <a:endParaRPr lang="en-AU" dirty="0"/>
          </a:p>
        </p:txBody>
      </p:sp>
    </p:spTree>
    <p:extLst>
      <p:ext uri="{BB962C8B-B14F-4D97-AF65-F5344CB8AC3E}">
        <p14:creationId xmlns:p14="http://schemas.microsoft.com/office/powerpoint/2010/main" val="2983691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6A7CB0-1A50-F447-B55F-0A58A50D0ADD}"/>
              </a:ext>
            </a:extLst>
          </p:cNvPr>
          <p:cNvSpPr>
            <a:spLocks noGrp="1"/>
          </p:cNvSpPr>
          <p:nvPr>
            <p:ph type="title"/>
          </p:nvPr>
        </p:nvSpPr>
        <p:spPr>
          <a:xfrm>
            <a:off x="5297762" y="329184"/>
            <a:ext cx="6251110" cy="1783080"/>
          </a:xfrm>
        </p:spPr>
        <p:txBody>
          <a:bodyPr anchor="b">
            <a:normAutofit/>
          </a:bodyPr>
          <a:lstStyle/>
          <a:p>
            <a:r>
              <a:rPr lang="en-AU" sz="5400"/>
              <a:t>Policies - Intune</a:t>
            </a:r>
          </a:p>
        </p:txBody>
      </p:sp>
      <p:pic>
        <p:nvPicPr>
          <p:cNvPr id="5" name="Picture 4" descr="Mobile device with apps">
            <a:extLst>
              <a:ext uri="{FF2B5EF4-FFF2-40B4-BE49-F238E27FC236}">
                <a16:creationId xmlns:a16="http://schemas.microsoft.com/office/drawing/2014/main" id="{B2282D40-1C2A-D1DA-6D4F-5963BC1AF9D1}"/>
              </a:ext>
            </a:extLst>
          </p:cNvPr>
          <p:cNvPicPr>
            <a:picLocks noChangeAspect="1"/>
          </p:cNvPicPr>
          <p:nvPr/>
        </p:nvPicPr>
        <p:blipFill rotWithShape="1">
          <a:blip r:embed="rId2"/>
          <a:srcRect l="50685" r="1111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BA4C50-8905-3EED-9637-7B3AE04457EB}"/>
              </a:ext>
            </a:extLst>
          </p:cNvPr>
          <p:cNvSpPr>
            <a:spLocks noGrp="1"/>
          </p:cNvSpPr>
          <p:nvPr>
            <p:ph idx="1"/>
          </p:nvPr>
        </p:nvSpPr>
        <p:spPr>
          <a:xfrm>
            <a:off x="5297762" y="2706624"/>
            <a:ext cx="6251110" cy="3483864"/>
          </a:xfrm>
        </p:spPr>
        <p:txBody>
          <a:bodyPr>
            <a:normAutofit/>
          </a:bodyPr>
          <a:lstStyle/>
          <a:p>
            <a:r>
              <a:rPr lang="en-AU" sz="1900"/>
              <a:t>Device Enrolment or Device Configuration Policy – Config policy recommended</a:t>
            </a:r>
          </a:p>
          <a:p>
            <a:pPr lvl="1"/>
            <a:r>
              <a:rPr lang="en-US" sz="1900"/>
              <a:t>The cloud Kerberos trust policy needs to be configured using a custom template and is configured separately from enabling Windows Hello from Business.</a:t>
            </a:r>
          </a:p>
          <a:p>
            <a:r>
              <a:rPr lang="en-US" sz="1900"/>
              <a:t>Enable Windows Hello for Business</a:t>
            </a:r>
          </a:p>
          <a:p>
            <a:pPr lvl="1"/>
            <a:r>
              <a:rPr lang="en-US" sz="1900"/>
              <a:t>If you already enabled Windows Hello for Business for a target set of users or devices, you can skip below to configuring the cloud Kerberos trust policy. Otherwise, follow the instructions at </a:t>
            </a:r>
            <a:r>
              <a:rPr lang="en-US" sz="1900">
                <a:hlinkClick r:id="rId3"/>
              </a:rPr>
              <a:t>Integrate Windows Hello for Business with Microsoft Intune</a:t>
            </a:r>
            <a:r>
              <a:rPr lang="en-US" sz="1900"/>
              <a:t> to create a Windows Hello for Business device enrollment policy.</a:t>
            </a:r>
            <a:endParaRPr lang="en-AU" sz="1900"/>
          </a:p>
          <a:p>
            <a:endParaRPr lang="en-AU" sz="1900"/>
          </a:p>
        </p:txBody>
      </p:sp>
    </p:spTree>
    <p:extLst>
      <p:ext uri="{BB962C8B-B14F-4D97-AF65-F5344CB8AC3E}">
        <p14:creationId xmlns:p14="http://schemas.microsoft.com/office/powerpoint/2010/main" val="343975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F074F3-EAC5-FEFB-3E1D-8C10A49E5D89}"/>
              </a:ext>
            </a:extLst>
          </p:cNvPr>
          <p:cNvSpPr>
            <a:spLocks noGrp="1"/>
          </p:cNvSpPr>
          <p:nvPr>
            <p:ph type="title"/>
          </p:nvPr>
        </p:nvSpPr>
        <p:spPr>
          <a:xfrm>
            <a:off x="838200" y="557188"/>
            <a:ext cx="10515600" cy="1133499"/>
          </a:xfrm>
        </p:spPr>
        <p:txBody>
          <a:bodyPr>
            <a:normAutofit/>
          </a:bodyPr>
          <a:lstStyle/>
          <a:p>
            <a:pPr algn="ctr"/>
            <a:r>
              <a:rPr lang="en-AU" sz="5200"/>
              <a:t>Intune Process</a:t>
            </a:r>
          </a:p>
        </p:txBody>
      </p:sp>
      <p:graphicFrame>
        <p:nvGraphicFramePr>
          <p:cNvPr id="6" name="Content Placeholder 2">
            <a:extLst>
              <a:ext uri="{FF2B5EF4-FFF2-40B4-BE49-F238E27FC236}">
                <a16:creationId xmlns:a16="http://schemas.microsoft.com/office/drawing/2014/main" id="{DC4A5A36-DB9C-6C5E-41AF-36DCB39798E5}"/>
              </a:ext>
            </a:extLst>
          </p:cNvPr>
          <p:cNvGraphicFramePr>
            <a:graphicFrameLocks noGrp="1"/>
          </p:cNvGraphicFramePr>
          <p:nvPr>
            <p:ph idx="1"/>
            <p:extLst>
              <p:ext uri="{D42A27DB-BD31-4B8C-83A1-F6EECF244321}">
                <p14:modId xmlns:p14="http://schemas.microsoft.com/office/powerpoint/2010/main" val="190058361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7032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F1460D-BFF3-73F6-BCFC-51128F7CFF3C}"/>
              </a:ext>
            </a:extLst>
          </p:cNvPr>
          <p:cNvSpPr>
            <a:spLocks noGrp="1"/>
          </p:cNvSpPr>
          <p:nvPr>
            <p:ph type="title"/>
          </p:nvPr>
        </p:nvSpPr>
        <p:spPr>
          <a:xfrm>
            <a:off x="838200" y="365125"/>
            <a:ext cx="10515599" cy="1325563"/>
          </a:xfrm>
        </p:spPr>
        <p:txBody>
          <a:bodyPr>
            <a:normAutofit/>
          </a:bodyPr>
          <a:lstStyle/>
          <a:p>
            <a:r>
              <a:rPr lang="en-AU" dirty="0"/>
              <a:t>Intune Process</a:t>
            </a:r>
          </a:p>
        </p:txBody>
      </p:sp>
      <p:sp>
        <p:nvSpPr>
          <p:cNvPr id="3" name="Content Placeholder 2">
            <a:extLst>
              <a:ext uri="{FF2B5EF4-FFF2-40B4-BE49-F238E27FC236}">
                <a16:creationId xmlns:a16="http://schemas.microsoft.com/office/drawing/2014/main" id="{99C30241-38D9-7B33-D64B-E1FF52D8451C}"/>
              </a:ext>
            </a:extLst>
          </p:cNvPr>
          <p:cNvSpPr>
            <a:spLocks noGrp="1"/>
          </p:cNvSpPr>
          <p:nvPr>
            <p:ph idx="1"/>
          </p:nvPr>
        </p:nvSpPr>
        <p:spPr>
          <a:xfrm>
            <a:off x="838200" y="1825625"/>
            <a:ext cx="5393361" cy="4351338"/>
          </a:xfrm>
        </p:spPr>
        <p:txBody>
          <a:bodyPr>
            <a:normAutofit/>
          </a:bodyPr>
          <a:lstStyle/>
          <a:p>
            <a:pPr marL="514350" indent="-514350">
              <a:buFont typeface="+mj-lt"/>
              <a:buAutoNum type="arabicPeriod" startAt="6"/>
            </a:pPr>
            <a:r>
              <a:rPr lang="en-US" dirty="0"/>
              <a:t>In Configuration Settings, add a new configuration with the following settings (below)</a:t>
            </a:r>
          </a:p>
          <a:p>
            <a:pPr marL="514350" indent="-514350">
              <a:buFont typeface="+mj-lt"/>
              <a:buAutoNum type="arabicPeriod" startAt="6"/>
            </a:pPr>
            <a:r>
              <a:rPr lang="en-US" dirty="0"/>
              <a:t>Select Next to navigate to Assignments.</a:t>
            </a:r>
          </a:p>
          <a:p>
            <a:pPr marL="514350" indent="-514350">
              <a:buFont typeface="+mj-lt"/>
              <a:buAutoNum type="arabicPeriod" startAt="6"/>
            </a:pPr>
            <a:r>
              <a:rPr lang="en-US" dirty="0"/>
              <a:t>Under Included groups, select Add groups.</a:t>
            </a:r>
          </a:p>
          <a:p>
            <a:endParaRPr lang="en-US" dirty="0"/>
          </a:p>
          <a:p>
            <a:endParaRPr lang="en-AU" dirty="0"/>
          </a:p>
          <a:p>
            <a:endParaRPr lang="en-AU" dirty="0"/>
          </a:p>
        </p:txBody>
      </p:sp>
      <p:sp>
        <p:nvSpPr>
          <p:cNvPr id="13" name="Oval 12">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8811B141-6A65-824F-B4D9-0AF52C284A17}"/>
              </a:ext>
            </a:extLst>
          </p:cNvPr>
          <p:cNvGraphicFramePr>
            <a:graphicFrameLocks noGrp="1"/>
          </p:cNvGraphicFramePr>
          <p:nvPr>
            <p:extLst>
              <p:ext uri="{D42A27DB-BD31-4B8C-83A1-F6EECF244321}">
                <p14:modId xmlns:p14="http://schemas.microsoft.com/office/powerpoint/2010/main" val="785095230"/>
              </p:ext>
            </p:extLst>
          </p:nvPr>
        </p:nvGraphicFramePr>
        <p:xfrm>
          <a:off x="7069760" y="2822518"/>
          <a:ext cx="5122239" cy="3044141"/>
        </p:xfrm>
        <a:graphic>
          <a:graphicData uri="http://schemas.openxmlformats.org/drawingml/2006/table">
            <a:tbl>
              <a:tblPr firstRow="1" bandRow="1"/>
              <a:tblGrid>
                <a:gridCol w="5122239">
                  <a:extLst>
                    <a:ext uri="{9D8B030D-6E8A-4147-A177-3AD203B41FA5}">
                      <a16:colId xmlns:a16="http://schemas.microsoft.com/office/drawing/2014/main" val="3518503689"/>
                    </a:ext>
                  </a:extLst>
                </a:gridCol>
              </a:tblGrid>
              <a:tr h="369389">
                <a:tc>
                  <a:txBody>
                    <a:bodyPr/>
                    <a:lstStyle/>
                    <a:p>
                      <a:r>
                        <a:rPr lang="en-AU" sz="1700"/>
                        <a:t>Setting</a:t>
                      </a:r>
                    </a:p>
                  </a:txBody>
                  <a:tcPr marL="83952" marR="83952" marT="41976" marB="41976" anchor="ctr">
                    <a:lnL>
                      <a:noFill/>
                    </a:lnL>
                    <a:lnR>
                      <a:noFill/>
                    </a:lnR>
                    <a:lnT>
                      <a:noFill/>
                    </a:lnT>
                    <a:lnB>
                      <a:noFill/>
                    </a:lnB>
                  </a:tcPr>
                </a:tc>
                <a:extLst>
                  <a:ext uri="{0D108BD9-81ED-4DB2-BD59-A6C34878D82A}">
                    <a16:rowId xmlns:a16="http://schemas.microsoft.com/office/drawing/2014/main" val="3962975553"/>
                  </a:ext>
                </a:extLst>
              </a:tr>
              <a:tr h="2636094">
                <a:tc>
                  <a:txBody>
                    <a:bodyPr/>
                    <a:lstStyle/>
                    <a:p>
                      <a:pPr>
                        <a:buFont typeface="Arial" panose="020B0604020202020204" pitchFamily="34" charset="0"/>
                        <a:buChar char="•"/>
                      </a:pPr>
                      <a:r>
                        <a:rPr lang="en-AU" sz="1700"/>
                        <a:t>Name: </a:t>
                      </a:r>
                      <a:r>
                        <a:rPr lang="en-AU" sz="1700" b="1"/>
                        <a:t>Windows Hello for Business cloud Kerberos trust</a:t>
                      </a:r>
                      <a:r>
                        <a:rPr lang="en-AU" sz="1700"/>
                        <a:t> or another familiar name</a:t>
                      </a:r>
                    </a:p>
                    <a:p>
                      <a:pPr>
                        <a:buFont typeface="Arial" panose="020B0604020202020204" pitchFamily="34" charset="0"/>
                        <a:buChar char="•"/>
                      </a:pPr>
                      <a:r>
                        <a:rPr lang="en-AU" sz="1700"/>
                        <a:t>Description (optional): </a:t>
                      </a:r>
                      <a:r>
                        <a:rPr lang="en-AU" sz="1700" i="1"/>
                        <a:t>Enable Windows Hello for Business cloud Kerberos trust for sign-in and on-premises SSO</a:t>
                      </a:r>
                      <a:endParaRPr lang="en-AU" sz="1700"/>
                    </a:p>
                    <a:p>
                      <a:pPr>
                        <a:buFont typeface="Arial" panose="020B0604020202020204" pitchFamily="34" charset="0"/>
                        <a:buChar char="•"/>
                      </a:pPr>
                      <a:r>
                        <a:rPr lang="en-AU" sz="1700"/>
                        <a:t>OMA-URI: </a:t>
                      </a:r>
                      <a:r>
                        <a:rPr lang="en-AU" sz="1700" b="1"/>
                        <a:t>./Device/Vendor/MSFT/</a:t>
                      </a:r>
                      <a:r>
                        <a:rPr lang="en-AU" sz="1700" b="1" err="1"/>
                        <a:t>PassportForWork</a:t>
                      </a:r>
                      <a:r>
                        <a:rPr lang="en-AU" sz="1700" b="1"/>
                        <a:t>/</a:t>
                      </a:r>
                      <a:r>
                        <a:rPr lang="en-AU" sz="1700" b="1" i="1"/>
                        <a:t>&lt;tenant ID&gt;</a:t>
                      </a:r>
                      <a:r>
                        <a:rPr lang="en-AU" sz="1700" b="1"/>
                        <a:t>/Policies/</a:t>
                      </a:r>
                      <a:r>
                        <a:rPr lang="en-AU" sz="1700" b="1" err="1"/>
                        <a:t>UseCloudTrustForOnPremAuth</a:t>
                      </a:r>
                      <a:r>
                        <a:rPr lang="en-AU" sz="1700"/>
                        <a:t> </a:t>
                      </a:r>
                    </a:p>
                    <a:p>
                      <a:pPr>
                        <a:buFont typeface="Arial" panose="020B0604020202020204" pitchFamily="34" charset="0"/>
                        <a:buChar char="•"/>
                      </a:pPr>
                      <a:r>
                        <a:rPr lang="en-AU" sz="1700"/>
                        <a:t>Data type: </a:t>
                      </a:r>
                      <a:r>
                        <a:rPr lang="en-AU" sz="1700" b="1"/>
                        <a:t>Boolean</a:t>
                      </a:r>
                      <a:r>
                        <a:rPr lang="en-AU" sz="1700"/>
                        <a:t> </a:t>
                      </a:r>
                    </a:p>
                    <a:p>
                      <a:pPr>
                        <a:buFont typeface="Arial" panose="020B0604020202020204" pitchFamily="34" charset="0"/>
                        <a:buChar char="•"/>
                      </a:pPr>
                      <a:r>
                        <a:rPr lang="en-AU" sz="1700"/>
                        <a:t>Value: </a:t>
                      </a:r>
                      <a:r>
                        <a:rPr lang="en-AU" sz="1700" b="1"/>
                        <a:t>True</a:t>
                      </a:r>
                      <a:endParaRPr lang="en-AU" sz="1700"/>
                    </a:p>
                  </a:txBody>
                  <a:tcPr marL="83952" marR="83952" marT="41976" marB="41976" anchor="ctr">
                    <a:lnL>
                      <a:noFill/>
                    </a:lnL>
                    <a:lnR>
                      <a:noFill/>
                    </a:lnR>
                    <a:lnT>
                      <a:noFill/>
                    </a:lnT>
                    <a:lnB>
                      <a:noFill/>
                    </a:lnB>
                  </a:tcPr>
                </a:tc>
                <a:extLst>
                  <a:ext uri="{0D108BD9-81ED-4DB2-BD59-A6C34878D82A}">
                    <a16:rowId xmlns:a16="http://schemas.microsoft.com/office/drawing/2014/main" val="2311242026"/>
                  </a:ext>
                </a:extLst>
              </a:tr>
            </a:tbl>
          </a:graphicData>
        </a:graphic>
      </p:graphicFrame>
    </p:spTree>
    <p:extLst>
      <p:ext uri="{BB962C8B-B14F-4D97-AF65-F5344CB8AC3E}">
        <p14:creationId xmlns:p14="http://schemas.microsoft.com/office/powerpoint/2010/main" val="3847480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E2CB1-9B31-EE91-984C-8BF4EAB073A5}"/>
              </a:ext>
            </a:extLst>
          </p:cNvPr>
          <p:cNvSpPr>
            <a:spLocks noGrp="1"/>
          </p:cNvSpPr>
          <p:nvPr>
            <p:ph type="title"/>
          </p:nvPr>
        </p:nvSpPr>
        <p:spPr>
          <a:xfrm>
            <a:off x="4965430" y="629268"/>
            <a:ext cx="6586491" cy="1286160"/>
          </a:xfrm>
        </p:spPr>
        <p:txBody>
          <a:bodyPr anchor="b">
            <a:normAutofit/>
          </a:bodyPr>
          <a:lstStyle/>
          <a:p>
            <a:r>
              <a:rPr lang="en-AU" dirty="0"/>
              <a:t>Intune Process</a:t>
            </a:r>
          </a:p>
        </p:txBody>
      </p:sp>
      <p:sp>
        <p:nvSpPr>
          <p:cNvPr id="3" name="Content Placeholder 2">
            <a:extLst>
              <a:ext uri="{FF2B5EF4-FFF2-40B4-BE49-F238E27FC236}">
                <a16:creationId xmlns:a16="http://schemas.microsoft.com/office/drawing/2014/main" id="{C537CE63-1A21-5B44-76B5-194876C22698}"/>
              </a:ext>
            </a:extLst>
          </p:cNvPr>
          <p:cNvSpPr>
            <a:spLocks noGrp="1"/>
          </p:cNvSpPr>
          <p:nvPr>
            <p:ph idx="1"/>
          </p:nvPr>
        </p:nvSpPr>
        <p:spPr>
          <a:xfrm>
            <a:off x="4965431" y="2438400"/>
            <a:ext cx="6586489" cy="3785419"/>
          </a:xfrm>
        </p:spPr>
        <p:txBody>
          <a:bodyPr>
            <a:normAutofit/>
          </a:bodyPr>
          <a:lstStyle/>
          <a:p>
            <a:pPr marL="514350" indent="-514350">
              <a:buFont typeface="+mj-lt"/>
              <a:buAutoNum type="arabicPeriod" startAt="9"/>
            </a:pPr>
            <a:r>
              <a:rPr lang="en-US" sz="2000"/>
              <a:t>Select the user group you would like to use Windows Hello for Business cloud Kerberos trust. This group may be WHFB cloud Kerberos trust users or a group of your choosing.</a:t>
            </a:r>
          </a:p>
          <a:p>
            <a:pPr marL="514350" indent="-514350">
              <a:buFont typeface="+mj-lt"/>
              <a:buAutoNum type="arabicPeriod" startAt="9"/>
            </a:pPr>
            <a:r>
              <a:rPr lang="en-US" sz="2000"/>
              <a:t>Select Next to move to the Applicability Rules.</a:t>
            </a:r>
          </a:p>
          <a:p>
            <a:pPr marL="514350" indent="-514350">
              <a:buFont typeface="+mj-lt"/>
              <a:buAutoNum type="arabicPeriod" startAt="9"/>
            </a:pPr>
            <a:r>
              <a:rPr lang="en-US" sz="2000"/>
              <a:t>Select Next again to move to the Review + create tab and select the option to create the policy.</a:t>
            </a:r>
          </a:p>
          <a:p>
            <a:endParaRPr lang="en-AU" sz="2000"/>
          </a:p>
        </p:txBody>
      </p:sp>
      <p:pic>
        <p:nvPicPr>
          <p:cNvPr id="5" name="Picture 4" descr="Person watching empty phone">
            <a:extLst>
              <a:ext uri="{FF2B5EF4-FFF2-40B4-BE49-F238E27FC236}">
                <a16:creationId xmlns:a16="http://schemas.microsoft.com/office/drawing/2014/main" id="{453C77C2-9B5F-E078-C233-E7B65D83BBD4}"/>
              </a:ext>
            </a:extLst>
          </p:cNvPr>
          <p:cNvPicPr>
            <a:picLocks noChangeAspect="1"/>
          </p:cNvPicPr>
          <p:nvPr/>
        </p:nvPicPr>
        <p:blipFill rotWithShape="1">
          <a:blip r:embed="rId2"/>
          <a:srcRect l="43020" r="11861"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DEB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551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B524FE-CB95-2BB3-17BE-74EA2D0EEE4E}"/>
              </a:ext>
            </a:extLst>
          </p:cNvPr>
          <p:cNvSpPr>
            <a:spLocks noGrp="1"/>
          </p:cNvSpPr>
          <p:nvPr>
            <p:ph type="title"/>
          </p:nvPr>
        </p:nvSpPr>
        <p:spPr>
          <a:xfrm>
            <a:off x="686834" y="1153572"/>
            <a:ext cx="3200400" cy="4461163"/>
          </a:xfrm>
        </p:spPr>
        <p:txBody>
          <a:bodyPr>
            <a:normAutofit/>
          </a:bodyPr>
          <a:lstStyle/>
          <a:p>
            <a:r>
              <a:rPr lang="en-AU">
                <a:solidFill>
                  <a:srgbClr val="FFFFFF"/>
                </a:solidFill>
              </a:rPr>
              <a:t>Policies - GPO</a:t>
            </a:r>
          </a:p>
        </p:txBody>
      </p:sp>
      <p:sp>
        <p:nvSpPr>
          <p:cNvPr id="3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Content Placeholder 2">
            <a:extLst>
              <a:ext uri="{FF2B5EF4-FFF2-40B4-BE49-F238E27FC236}">
                <a16:creationId xmlns:a16="http://schemas.microsoft.com/office/drawing/2014/main" id="{8AA0AF5F-3FBE-870B-D894-63D24120CE4C}"/>
              </a:ext>
            </a:extLst>
          </p:cNvPr>
          <p:cNvSpPr>
            <a:spLocks noGrp="1"/>
          </p:cNvSpPr>
          <p:nvPr>
            <p:ph idx="1"/>
          </p:nvPr>
        </p:nvSpPr>
        <p:spPr>
          <a:xfrm>
            <a:off x="4447308" y="591344"/>
            <a:ext cx="6906491" cy="5585619"/>
          </a:xfrm>
        </p:spPr>
        <p:txBody>
          <a:bodyPr anchor="ctr">
            <a:normAutofit/>
          </a:bodyPr>
          <a:lstStyle/>
          <a:p>
            <a:r>
              <a:rPr lang="en-US"/>
              <a:t>The Enable Windows Hello for Business Group Policy setting is used by Windows to determine if a user should attempt to enroll a credential. A user will only attempt enrollment if this policy is configured to enabled.</a:t>
            </a:r>
          </a:p>
          <a:p>
            <a:r>
              <a:rPr lang="en-US"/>
              <a:t>Update your GPO’s from Win 10 21H2/Win 11 and if you haven’t already, move to a </a:t>
            </a:r>
            <a:r>
              <a:rPr lang="en-US">
                <a:hlinkClick r:id="rId2"/>
              </a:rPr>
              <a:t>central store</a:t>
            </a:r>
            <a:r>
              <a:rPr lang="en-US"/>
              <a:t> </a:t>
            </a:r>
          </a:p>
          <a:p>
            <a:pPr lvl="1"/>
            <a:endParaRPr lang="en-AU"/>
          </a:p>
        </p:txBody>
      </p:sp>
    </p:spTree>
    <p:extLst>
      <p:ext uri="{BB962C8B-B14F-4D97-AF65-F5344CB8AC3E}">
        <p14:creationId xmlns:p14="http://schemas.microsoft.com/office/powerpoint/2010/main" val="4042982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650EB-9047-7C1B-6D69-D980D1595837}"/>
              </a:ext>
            </a:extLst>
          </p:cNvPr>
          <p:cNvSpPr>
            <a:spLocks noGrp="1"/>
          </p:cNvSpPr>
          <p:nvPr>
            <p:ph type="title"/>
          </p:nvPr>
        </p:nvSpPr>
        <p:spPr>
          <a:xfrm>
            <a:off x="838200" y="365125"/>
            <a:ext cx="10515600" cy="1325563"/>
          </a:xfrm>
        </p:spPr>
        <p:txBody>
          <a:bodyPr>
            <a:normAutofit/>
          </a:bodyPr>
          <a:lstStyle/>
          <a:p>
            <a:r>
              <a:rPr lang="en-AU" sz="5400"/>
              <a:t>GPO Step by Step</a:t>
            </a:r>
          </a:p>
        </p:txBody>
      </p:sp>
      <p:sp>
        <p:nvSpPr>
          <p:cNvPr id="17"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ontent Placeholder 2">
            <a:extLst>
              <a:ext uri="{FF2B5EF4-FFF2-40B4-BE49-F238E27FC236}">
                <a16:creationId xmlns:a16="http://schemas.microsoft.com/office/drawing/2014/main" id="{A194686E-BE68-31F2-4674-09CB4939F5F3}"/>
              </a:ext>
            </a:extLst>
          </p:cNvPr>
          <p:cNvGraphicFramePr>
            <a:graphicFrameLocks noGrp="1"/>
          </p:cNvGraphicFramePr>
          <p:nvPr>
            <p:ph idx="1"/>
            <p:extLst>
              <p:ext uri="{D42A27DB-BD31-4B8C-83A1-F6EECF244321}">
                <p14:modId xmlns:p14="http://schemas.microsoft.com/office/powerpoint/2010/main" val="646820612"/>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8316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C50F-F731-CC68-C747-393B596E3948}"/>
              </a:ext>
            </a:extLst>
          </p:cNvPr>
          <p:cNvSpPr>
            <a:spLocks noGrp="1"/>
          </p:cNvSpPr>
          <p:nvPr>
            <p:ph type="title"/>
          </p:nvPr>
        </p:nvSpPr>
        <p:spPr>
          <a:xfrm>
            <a:off x="4965430" y="629268"/>
            <a:ext cx="6586491" cy="1286160"/>
          </a:xfrm>
        </p:spPr>
        <p:txBody>
          <a:bodyPr anchor="b">
            <a:normAutofit/>
          </a:bodyPr>
          <a:lstStyle/>
          <a:p>
            <a:r>
              <a:rPr lang="en-AU" dirty="0"/>
              <a:t>Provisioning</a:t>
            </a:r>
          </a:p>
        </p:txBody>
      </p:sp>
      <p:pic>
        <p:nvPicPr>
          <p:cNvPr id="6" name="Picture 5">
            <a:extLst>
              <a:ext uri="{FF2B5EF4-FFF2-40B4-BE49-F238E27FC236}">
                <a16:creationId xmlns:a16="http://schemas.microsoft.com/office/drawing/2014/main" id="{294A58A7-13D7-4C76-FD01-CC5AE606159F}"/>
              </a:ext>
            </a:extLst>
          </p:cNvPr>
          <p:cNvPicPr>
            <a:picLocks noChangeAspect="1"/>
          </p:cNvPicPr>
          <p:nvPr/>
        </p:nvPicPr>
        <p:blipFill rotWithShape="1">
          <a:blip r:embed="rId3"/>
          <a:srcRect l="37116" r="23510" b="-1"/>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CC86E"/>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CC1CB67-728A-C523-5FE6-79CECECB67DE}"/>
              </a:ext>
            </a:extLst>
          </p:cNvPr>
          <p:cNvGraphicFramePr>
            <a:graphicFrameLocks noGrp="1"/>
          </p:cNvGraphicFramePr>
          <p:nvPr>
            <p:ph idx="1"/>
            <p:extLst>
              <p:ext uri="{D42A27DB-BD31-4B8C-83A1-F6EECF244321}">
                <p14:modId xmlns:p14="http://schemas.microsoft.com/office/powerpoint/2010/main" val="571348488"/>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71264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F2937C-1BE0-E22B-A6BB-2AEE6B38F3B3}"/>
              </a:ext>
            </a:extLst>
          </p:cNvPr>
          <p:cNvSpPr>
            <a:spLocks noGrp="1"/>
          </p:cNvSpPr>
          <p:nvPr>
            <p:ph type="title"/>
          </p:nvPr>
        </p:nvSpPr>
        <p:spPr>
          <a:xfrm>
            <a:off x="640080" y="325369"/>
            <a:ext cx="4368602" cy="1956841"/>
          </a:xfrm>
        </p:spPr>
        <p:txBody>
          <a:bodyPr anchor="b">
            <a:normAutofit/>
          </a:bodyPr>
          <a:lstStyle/>
          <a:p>
            <a:r>
              <a:rPr lang="en-AU" sz="5400"/>
              <a:t>PIN Setup</a:t>
            </a:r>
          </a:p>
        </p:txBody>
      </p:sp>
      <p:sp>
        <p:nvSpPr>
          <p:cNvPr id="2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03161B-E0E9-0922-2F3E-2FC21DC4A91E}"/>
              </a:ext>
            </a:extLst>
          </p:cNvPr>
          <p:cNvSpPr>
            <a:spLocks noGrp="1"/>
          </p:cNvSpPr>
          <p:nvPr>
            <p:ph idx="1"/>
          </p:nvPr>
        </p:nvSpPr>
        <p:spPr>
          <a:xfrm>
            <a:off x="640080" y="2872899"/>
            <a:ext cx="4243589" cy="3320668"/>
          </a:xfrm>
        </p:spPr>
        <p:txBody>
          <a:bodyPr>
            <a:normAutofit/>
          </a:bodyPr>
          <a:lstStyle/>
          <a:p>
            <a:r>
              <a:rPr lang="en-US" sz="1200"/>
              <a:t>When Windows Hello for Business provisioning begins, the user will see a full screen page with the title </a:t>
            </a:r>
            <a:r>
              <a:rPr lang="en-US" sz="1200" b="1"/>
              <a:t>Setup a PIN</a:t>
            </a:r>
            <a:r>
              <a:rPr lang="en-US" sz="1200"/>
              <a:t> and button with the same name. The user clicks </a:t>
            </a:r>
            <a:r>
              <a:rPr lang="en-US" sz="1200" b="1"/>
              <a:t>Setup a PIN</a:t>
            </a:r>
            <a:r>
              <a:rPr lang="en-US" sz="1200"/>
              <a:t>.</a:t>
            </a:r>
          </a:p>
          <a:p>
            <a:r>
              <a:rPr lang="en-US" sz="1200"/>
              <a:t>The provisioning flow proceeds to the multi-factor authentication portion of the enrollment. Provisioning informs the user that it's actively attempting to contact the user through their configured form of MFA. The provisioning process doesn't proceed until authentication succeeds, fails or times out</a:t>
            </a:r>
          </a:p>
          <a:p>
            <a:r>
              <a:rPr lang="en-US" sz="1200"/>
              <a:t>After a successful MFA, the provisioning flow asks the user to create and validate a PIN. This PIN must observe any PIN complexity requirements that you deployed to the environment. </a:t>
            </a:r>
            <a:br>
              <a:rPr lang="en-US" sz="1200"/>
            </a:br>
            <a:endParaRPr lang="en-AU" sz="1200"/>
          </a:p>
        </p:txBody>
      </p:sp>
      <p:pic>
        <p:nvPicPr>
          <p:cNvPr id="9" name="Picture 8" descr="Graphical user interface&#10;&#10;Description automatically generated">
            <a:extLst>
              <a:ext uri="{FF2B5EF4-FFF2-40B4-BE49-F238E27FC236}">
                <a16:creationId xmlns:a16="http://schemas.microsoft.com/office/drawing/2014/main" id="{36E3C98F-88FE-53F6-0B29-56683402F1B5}"/>
              </a:ext>
            </a:extLst>
          </p:cNvPr>
          <p:cNvPicPr>
            <a:picLocks noChangeAspect="1"/>
          </p:cNvPicPr>
          <p:nvPr/>
        </p:nvPicPr>
        <p:blipFill rotWithShape="1">
          <a:blip r:embed="rId2">
            <a:extLst>
              <a:ext uri="{28A0092B-C50C-407E-A947-70E740481C1C}">
                <a14:useLocalDpi xmlns:a14="http://schemas.microsoft.com/office/drawing/2010/main" val="0"/>
              </a:ext>
            </a:extLst>
          </a:blip>
          <a:srcRect l="6228" r="1352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8952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4F519EA-836C-4E21-87EE-CE7AB01863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26280"/>
            <a:ext cx="4449464"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10685A-6235-45A7-850D-A6F55546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3374" y="702944"/>
            <a:ext cx="5369325" cy="55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82D4C5-795E-A531-25C6-55A9C624424A}"/>
              </a:ext>
            </a:extLst>
          </p:cNvPr>
          <p:cNvSpPr>
            <a:spLocks noGrp="1"/>
          </p:cNvSpPr>
          <p:nvPr>
            <p:ph type="title"/>
          </p:nvPr>
        </p:nvSpPr>
        <p:spPr>
          <a:xfrm>
            <a:off x="1016805" y="1345958"/>
            <a:ext cx="4193196" cy="4166085"/>
          </a:xfrm>
        </p:spPr>
        <p:txBody>
          <a:bodyPr>
            <a:normAutofit/>
          </a:bodyPr>
          <a:lstStyle/>
          <a:p>
            <a:r>
              <a:rPr lang="en-AU" sz="4600"/>
              <a:t>Sign in</a:t>
            </a:r>
          </a:p>
        </p:txBody>
      </p:sp>
      <p:grpSp>
        <p:nvGrpSpPr>
          <p:cNvPr id="14" name="Group 13">
            <a:extLst>
              <a:ext uri="{FF2B5EF4-FFF2-40B4-BE49-F238E27FC236}">
                <a16:creationId xmlns:a16="http://schemas.microsoft.com/office/drawing/2014/main" id="{C833A70A-9722-46F0-A5EB-C72F78747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15" name="Rectangle 2">
              <a:extLst>
                <a:ext uri="{FF2B5EF4-FFF2-40B4-BE49-F238E27FC236}">
                  <a16:creationId xmlns:a16="http://schemas.microsoft.com/office/drawing/2014/main" id="{0E424FCE-3213-4BEE-A1E8-B7E8AEA5A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59">
              <a:extLst>
                <a:ext uri="{FF2B5EF4-FFF2-40B4-BE49-F238E27FC236}">
                  <a16:creationId xmlns:a16="http://schemas.microsoft.com/office/drawing/2014/main" id="{5EE95433-383A-45BD-BFCA-833B8F0AE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2">
              <a:extLst>
                <a:ext uri="{FF2B5EF4-FFF2-40B4-BE49-F238E27FC236}">
                  <a16:creationId xmlns:a16="http://schemas.microsoft.com/office/drawing/2014/main" id="{2EEA944D-C4D5-48D7-804D-86BE8AFC86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F3FCE305-3F55-48BF-8549-01E0364C8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23D7F518-6C41-4C3F-9060-C9FE0B1D4C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
              <a:extLst>
                <a:ext uri="{FF2B5EF4-FFF2-40B4-BE49-F238E27FC236}">
                  <a16:creationId xmlns:a16="http://schemas.microsoft.com/office/drawing/2014/main" id="{3B93E94B-19C7-49C9-A135-582F72B1A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59">
              <a:extLst>
                <a:ext uri="{FF2B5EF4-FFF2-40B4-BE49-F238E27FC236}">
                  <a16:creationId xmlns:a16="http://schemas.microsoft.com/office/drawing/2014/main" id="{FEF28287-3D78-44FC-8C53-70755EAF6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2">
              <a:extLst>
                <a:ext uri="{FF2B5EF4-FFF2-40B4-BE49-F238E27FC236}">
                  <a16:creationId xmlns:a16="http://schemas.microsoft.com/office/drawing/2014/main" id="{2E8ECBA7-D5B5-48AD-9108-4EB4FB5AA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69CDB17F-9370-4BDB-AF7D-0C10664AF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65D03FDE-4254-4CCB-ACA1-CCF9ED99A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
              <a:extLst>
                <a:ext uri="{FF2B5EF4-FFF2-40B4-BE49-F238E27FC236}">
                  <a16:creationId xmlns:a16="http://schemas.microsoft.com/office/drawing/2014/main" id="{406E5C16-E87A-48D6-808A-4E99A9FA2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DD6696B0-7715-471B-835A-DA4F6E0B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id="{7B7BE224-1A69-42AA-9C1C-29ADE08B27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F4CBB296-B6FF-43BA-A2F1-471A7D6A3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7B9B8F5E-97B1-4CC6-A25F-0406AF9F8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9EB4DAA2-343C-4239-A2B2-D2412770B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8D6B2AAD-8F5E-4D57-B2E6-7DBB7953C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2">
              <a:extLst>
                <a:ext uri="{FF2B5EF4-FFF2-40B4-BE49-F238E27FC236}">
                  <a16:creationId xmlns:a16="http://schemas.microsoft.com/office/drawing/2014/main" id="{9CE95F93-6BC5-4616-9F8D-B941B4B8F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A8C3D8DE-DC76-487C-8C2A-7684D5C9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56088CB5-E2A8-49A4-8AB5-6D5463E03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372F50F8-8B88-48EF-B21C-B5B264262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37008499-DF9A-4230-BE00-35B862316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2">
              <a:extLst>
                <a:ext uri="{FF2B5EF4-FFF2-40B4-BE49-F238E27FC236}">
                  <a16:creationId xmlns:a16="http://schemas.microsoft.com/office/drawing/2014/main" id="{BCEE48F0-E436-451D-A5FE-0D818D19E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6852656E-1E8F-41F9-900D-8E8CC1B2B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489DA605-39DD-45FD-9796-12A36B23B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BF1B3493-7EE6-C654-39CA-D505AD68B9FC}"/>
              </a:ext>
            </a:extLst>
          </p:cNvPr>
          <p:cNvSpPr>
            <a:spLocks noGrp="1"/>
          </p:cNvSpPr>
          <p:nvPr>
            <p:ph idx="1"/>
          </p:nvPr>
        </p:nvSpPr>
        <p:spPr>
          <a:xfrm>
            <a:off x="6229734" y="750307"/>
            <a:ext cx="5369326" cy="5357387"/>
          </a:xfrm>
        </p:spPr>
        <p:txBody>
          <a:bodyPr anchor="ctr">
            <a:normAutofit/>
          </a:bodyPr>
          <a:lstStyle/>
          <a:p>
            <a:pPr marL="0" indent="0">
              <a:buNone/>
            </a:pPr>
            <a:r>
              <a:rPr lang="en-US" sz="2200" dirty="0"/>
              <a:t>Once a user has set up a PIN with cloud Kerberos trust, it can be used immediately for sign-in. On a Hybrid Azure AD joined device, the first use of the PIN requires communication to a DC. Once the user has signed in or unlocked with the DC, cached logon can be used for subsequent unlocks without line of sight or network connectivity.</a:t>
            </a:r>
            <a:endParaRPr lang="en-AU" sz="2200" dirty="0"/>
          </a:p>
        </p:txBody>
      </p:sp>
    </p:spTree>
    <p:extLst>
      <p:ext uri="{BB962C8B-B14F-4D97-AF65-F5344CB8AC3E}">
        <p14:creationId xmlns:p14="http://schemas.microsoft.com/office/powerpoint/2010/main" val="2727508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003BF6-284C-9A70-6449-9F29F41C287F}"/>
              </a:ext>
            </a:extLst>
          </p:cNvPr>
          <p:cNvSpPr>
            <a:spLocks noGrp="1"/>
          </p:cNvSpPr>
          <p:nvPr>
            <p:ph type="title"/>
          </p:nvPr>
        </p:nvSpPr>
        <p:spPr>
          <a:xfrm>
            <a:off x="1171074" y="1396686"/>
            <a:ext cx="3240506" cy="4064628"/>
          </a:xfrm>
        </p:spPr>
        <p:txBody>
          <a:bodyPr>
            <a:normAutofit/>
          </a:bodyPr>
          <a:lstStyle/>
          <a:p>
            <a:r>
              <a:rPr lang="en-AU">
                <a:solidFill>
                  <a:srgbClr val="FFFFFF"/>
                </a:solidFill>
              </a:rPr>
              <a:t>Resources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F114F41-1AEF-635E-76D8-4FB15C178B65}"/>
              </a:ext>
            </a:extLst>
          </p:cNvPr>
          <p:cNvSpPr>
            <a:spLocks noGrp="1"/>
          </p:cNvSpPr>
          <p:nvPr>
            <p:ph idx="1"/>
          </p:nvPr>
        </p:nvSpPr>
        <p:spPr>
          <a:xfrm>
            <a:off x="5370153" y="1526033"/>
            <a:ext cx="5536397" cy="3935281"/>
          </a:xfrm>
        </p:spPr>
        <p:txBody>
          <a:bodyPr>
            <a:normAutofit/>
          </a:bodyPr>
          <a:lstStyle/>
          <a:p>
            <a:r>
              <a:rPr lang="en-US" sz="1500" b="1"/>
              <a:t>Hybrid Cloud Kerberos Trust Deployment - </a:t>
            </a:r>
            <a:r>
              <a:rPr lang="en-AU" sz="1500">
                <a:hlinkClick r:id="rId2"/>
              </a:rPr>
              <a:t>https://learn.microsoft.com/en-us/windows/security/identity-protection/hello-for-business/hello-hybrid-cloud-kerberos-trust?tabs=intune</a:t>
            </a:r>
            <a:endParaRPr lang="en-AU" sz="1500"/>
          </a:p>
          <a:p>
            <a:r>
              <a:rPr lang="en-US" sz="1500" b="1"/>
              <a:t>Windows Hello for Business Frequently Asked Questions (FAQ) </a:t>
            </a:r>
            <a:r>
              <a:rPr lang="en-AU" sz="1500">
                <a:hlinkClick r:id="rId3"/>
              </a:rPr>
              <a:t>https://learn.microsoft.com/en-us/windows/security/identity-protection/hello-for-business/hello-faq</a:t>
            </a:r>
            <a:r>
              <a:rPr lang="en-AU" sz="1500"/>
              <a:t> </a:t>
            </a:r>
          </a:p>
          <a:p>
            <a:r>
              <a:rPr lang="en-US" sz="1500" b="1"/>
              <a:t>Enable </a:t>
            </a:r>
            <a:r>
              <a:rPr lang="en-US" sz="1500" b="1" err="1"/>
              <a:t>passwordless</a:t>
            </a:r>
            <a:r>
              <a:rPr lang="en-US" sz="1500" b="1"/>
              <a:t> security key sign-in to on-premises resources by using Azure AD - </a:t>
            </a:r>
            <a:r>
              <a:rPr lang="en-US" sz="1500">
                <a:hlinkClick r:id="rId4"/>
              </a:rPr>
              <a:t>https://learn.microsoft.com/en-us/azure/active-directory/authentication/howto-authentication-passwordless-security-key-on-premises#create-a-kerberos-server-object</a:t>
            </a:r>
            <a:r>
              <a:rPr lang="en-US" sz="1500"/>
              <a:t> </a:t>
            </a:r>
          </a:p>
          <a:p>
            <a:r>
              <a:rPr lang="en-AU" sz="1500" b="1">
                <a:effectLst/>
              </a:rPr>
              <a:t>90 second Windows Hello demo - </a:t>
            </a:r>
            <a:r>
              <a:rPr lang="en-AU" sz="1500">
                <a:effectLst/>
                <a:hlinkClick r:id="rId5"/>
              </a:rPr>
              <a:t>https://www.youtube.com/watch?v=CrWccE6P0ws</a:t>
            </a:r>
            <a:r>
              <a:rPr lang="en-AU" sz="1500" b="1">
                <a:effectLst/>
              </a:rPr>
              <a:t> </a:t>
            </a:r>
            <a:endParaRPr lang="en-US" sz="1500"/>
          </a:p>
          <a:p>
            <a:endParaRPr lang="en-US" sz="1500"/>
          </a:p>
          <a:p>
            <a:endParaRPr lang="en-AU" sz="1500"/>
          </a:p>
        </p:txBody>
      </p:sp>
    </p:spTree>
    <p:extLst>
      <p:ext uri="{BB962C8B-B14F-4D97-AF65-F5344CB8AC3E}">
        <p14:creationId xmlns:p14="http://schemas.microsoft.com/office/powerpoint/2010/main" val="1262706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953F93D50744AAA3D4B81A8805C5E" ma:contentTypeVersion="13" ma:contentTypeDescription="Create a new document." ma:contentTypeScope="" ma:versionID="c0a0449b2962be7fafabfa76c6f55589">
  <xsd:schema xmlns:xsd="http://www.w3.org/2001/XMLSchema" xmlns:xs="http://www.w3.org/2001/XMLSchema" xmlns:p="http://schemas.microsoft.com/office/2006/metadata/properties" xmlns:ns3="0aec9e41-8baa-4602-900d-79a3cb8fd83b" xmlns:ns4="cb55e80f-f938-4974-9ba5-d0091042f554" targetNamespace="http://schemas.microsoft.com/office/2006/metadata/properties" ma:root="true" ma:fieldsID="7c0c7e228bf593dee43fdce4b9cb564b" ns3:_="" ns4:_="">
    <xsd:import namespace="0aec9e41-8baa-4602-900d-79a3cb8fd83b"/>
    <xsd:import namespace="cb55e80f-f938-4974-9ba5-d0091042f55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OCR"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ec9e41-8baa-4602-900d-79a3cb8fd8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b55e80f-f938-4974-9ba5-d0091042f55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2861CD-B3B6-407D-989D-0D26CE9A87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ec9e41-8baa-4602-900d-79a3cb8fd83b"/>
    <ds:schemaRef ds:uri="cb55e80f-f938-4974-9ba5-d0091042f5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0E2570-410C-41FD-9AE5-A85C8215A686}">
  <ds:schemaRefs>
    <ds:schemaRef ds:uri="http://schemas.microsoft.com/sharepoint/v3/contenttype/forms"/>
  </ds:schemaRefs>
</ds:datastoreItem>
</file>

<file path=customXml/itemProps3.xml><?xml version="1.0" encoding="utf-8"?>
<ds:datastoreItem xmlns:ds="http://schemas.openxmlformats.org/officeDocument/2006/customXml" ds:itemID="{6F6E5B57-0B56-425D-B570-8356021AB828}">
  <ds:schemaRefs>
    <ds:schemaRef ds:uri="http://schemas.microsoft.com/office/2006/metadata/properties"/>
    <ds:schemaRef ds:uri="http://schemas.microsoft.com/office/2006/documentManagement/types"/>
    <ds:schemaRef ds:uri="http://purl.org/dc/elements/1.1/"/>
    <ds:schemaRef ds:uri="http://purl.org/dc/dcmitype/"/>
    <ds:schemaRef ds:uri="0aec9e41-8baa-4602-900d-79a3cb8fd83b"/>
    <ds:schemaRef ds:uri="http://purl.org/dc/terms/"/>
    <ds:schemaRef ds:uri="http://www.w3.org/XML/1998/namespace"/>
    <ds:schemaRef ds:uri="http://schemas.microsoft.com/office/infopath/2007/PartnerControls"/>
    <ds:schemaRef ds:uri="http://schemas.openxmlformats.org/package/2006/metadata/core-properties"/>
    <ds:schemaRef ds:uri="cb55e80f-f938-4974-9ba5-d0091042f554"/>
  </ds:schemaRefs>
</ds:datastoreItem>
</file>

<file path=docProps/app.xml><?xml version="1.0" encoding="utf-8"?>
<Properties xmlns="http://schemas.openxmlformats.org/officeDocument/2006/extended-properties" xmlns:vt="http://schemas.openxmlformats.org/officeDocument/2006/docPropsVTypes">
  <TotalTime>172</TotalTime>
  <Words>2386</Words>
  <Application>Microsoft Office PowerPoint</Application>
  <PresentationFormat>Widescreen</PresentationFormat>
  <Paragraphs>131</Paragraphs>
  <Slides>25</Slides>
  <Notes>3</Notes>
  <HiddenSlides>1</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Segoe UI</vt:lpstr>
      <vt:lpstr>Office Theme</vt:lpstr>
      <vt:lpstr>You had me at Windows Hello of Business </vt:lpstr>
      <vt:lpstr>Topics</vt:lpstr>
      <vt:lpstr>Windows Hello for Business – What is it?</vt:lpstr>
      <vt:lpstr>What problem is it solving?</vt:lpstr>
      <vt:lpstr>Why is it more secure?</vt:lpstr>
      <vt:lpstr>How does it work</vt:lpstr>
      <vt:lpstr>How it works</vt:lpstr>
      <vt:lpstr>How it works</vt:lpstr>
      <vt:lpstr>How it works</vt:lpstr>
      <vt:lpstr>Why do I need it? Aren’t strong passwords enough?</vt:lpstr>
      <vt:lpstr>Demo – End user configuration</vt:lpstr>
      <vt:lpstr>How do I get it running</vt:lpstr>
      <vt:lpstr>Pre-Requisites</vt:lpstr>
      <vt:lpstr>Unsupported Situations</vt:lpstr>
      <vt:lpstr>Deployment</vt:lpstr>
      <vt:lpstr>Policies - Intune</vt:lpstr>
      <vt:lpstr>Intune Process</vt:lpstr>
      <vt:lpstr>Intune Process</vt:lpstr>
      <vt:lpstr>Intune Process</vt:lpstr>
      <vt:lpstr>Policies - GPO</vt:lpstr>
      <vt:lpstr>GPO Step by Step</vt:lpstr>
      <vt:lpstr>Provisioning</vt:lpstr>
      <vt:lpstr>PIN Setup</vt:lpstr>
      <vt:lpstr>Sign in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had me at Windows Hello of Business </dc:title>
  <dc:creator>Matthew Cline</dc:creator>
  <cp:lastModifiedBy>Matt Cline</cp:lastModifiedBy>
  <cp:revision>2</cp:revision>
  <dcterms:created xsi:type="dcterms:W3CDTF">2022-10-28T11:21:35Z</dcterms:created>
  <dcterms:modified xsi:type="dcterms:W3CDTF">2022-11-01T04:24:44Z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0x0101007D9953F93D50744AAA3D4B81A8805C5E</vt:lpwstr>
  </property>
</Properties>
</file>